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64" r:id="rId5"/>
    <p:sldId id="296" r:id="rId6"/>
    <p:sldId id="259" r:id="rId7"/>
    <p:sldId id="316" r:id="rId8"/>
    <p:sldId id="306" r:id="rId9"/>
    <p:sldId id="315" r:id="rId10"/>
    <p:sldId id="279" r:id="rId11"/>
    <p:sldId id="317" r:id="rId12"/>
    <p:sldId id="319" r:id="rId13"/>
    <p:sldId id="320" r:id="rId14"/>
    <p:sldId id="284" r:id="rId15"/>
    <p:sldId id="318" r:id="rId16"/>
    <p:sldId id="307" r:id="rId17"/>
    <p:sldId id="321" r:id="rId18"/>
    <p:sldId id="322" r:id="rId19"/>
    <p:sldId id="323" r:id="rId20"/>
    <p:sldId id="276" r:id="rId2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FA1834-B572-4A99-BE2A-A52788D2D9F1}" v="175" dt="2024-04-11T15:02:18.4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/>
    <p:restoredTop sz="96405"/>
  </p:normalViewPr>
  <p:slideViewPr>
    <p:cSldViewPr snapToGrid="0" showGuides="1">
      <p:cViewPr varScale="1">
        <p:scale>
          <a:sx n="111" d="100"/>
          <a:sy n="111" d="100"/>
        </p:scale>
        <p:origin x="111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1" d="100"/>
          <a:sy n="81" d="100"/>
        </p:scale>
        <p:origin x="392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k Salomon Chavez Lopez" userId="f85c3243-0458-434f-a68d-2fd00fa2ab2e" providerId="ADAL" clId="{32FA1834-B572-4A99-BE2A-A52788D2D9F1}"/>
    <pc:docChg chg="undo custSel addSld delSld modSld sldOrd">
      <pc:chgData name="Erick Salomon Chavez Lopez" userId="f85c3243-0458-434f-a68d-2fd00fa2ab2e" providerId="ADAL" clId="{32FA1834-B572-4A99-BE2A-A52788D2D9F1}" dt="2024-04-11T17:11:16.496" v="6129" actId="20577"/>
      <pc:docMkLst>
        <pc:docMk/>
      </pc:docMkLst>
      <pc:sldChg chg="modSp mod">
        <pc:chgData name="Erick Salomon Chavez Lopez" userId="f85c3243-0458-434f-a68d-2fd00fa2ab2e" providerId="ADAL" clId="{32FA1834-B572-4A99-BE2A-A52788D2D9F1}" dt="2024-04-11T15:05:59.943" v="6031" actId="1035"/>
        <pc:sldMkLst>
          <pc:docMk/>
          <pc:sldMk cId="218889746" sldId="256"/>
        </pc:sldMkLst>
        <pc:spChg chg="mod">
          <ac:chgData name="Erick Salomon Chavez Lopez" userId="f85c3243-0458-434f-a68d-2fd00fa2ab2e" providerId="ADAL" clId="{32FA1834-B572-4A99-BE2A-A52788D2D9F1}" dt="2024-04-11T15:05:49.246" v="6014" actId="1035"/>
          <ac:spMkLst>
            <pc:docMk/>
            <pc:sldMk cId="218889746" sldId="256"/>
            <ac:spMk id="5" creationId="{8172D015-BCD2-5567-9FCD-84E8AC99807F}"/>
          </ac:spMkLst>
        </pc:spChg>
        <pc:spChg chg="mod">
          <ac:chgData name="Erick Salomon Chavez Lopez" userId="f85c3243-0458-434f-a68d-2fd00fa2ab2e" providerId="ADAL" clId="{32FA1834-B572-4A99-BE2A-A52788D2D9F1}" dt="2024-04-11T15:05:59.943" v="6031" actId="1035"/>
          <ac:spMkLst>
            <pc:docMk/>
            <pc:sldMk cId="218889746" sldId="256"/>
            <ac:spMk id="6" creationId="{B9109A10-CDA7-DF90-E65B-EFCEBB6068FD}"/>
          </ac:spMkLst>
        </pc:spChg>
      </pc:sldChg>
      <pc:sldChg chg="addSp delSp modSp mod">
        <pc:chgData name="Erick Salomon Chavez Lopez" userId="f85c3243-0458-434f-a68d-2fd00fa2ab2e" providerId="ADAL" clId="{32FA1834-B572-4A99-BE2A-A52788D2D9F1}" dt="2024-04-11T14:41:34.840" v="4402" actId="1076"/>
        <pc:sldMkLst>
          <pc:docMk/>
          <pc:sldMk cId="344820273" sldId="257"/>
        </pc:sldMkLst>
        <pc:spChg chg="mod">
          <ac:chgData name="Erick Salomon Chavez Lopez" userId="f85c3243-0458-434f-a68d-2fd00fa2ab2e" providerId="ADAL" clId="{32FA1834-B572-4A99-BE2A-A52788D2D9F1}" dt="2024-04-11T14:41:34.840" v="4402" actId="1076"/>
          <ac:spMkLst>
            <pc:docMk/>
            <pc:sldMk cId="344820273" sldId="257"/>
            <ac:spMk id="3" creationId="{BC1B63D9-98DD-E6C5-AA79-AE246D5DEF4E}"/>
          </ac:spMkLst>
        </pc:spChg>
        <pc:spChg chg="mod">
          <ac:chgData name="Erick Salomon Chavez Lopez" userId="f85c3243-0458-434f-a68d-2fd00fa2ab2e" providerId="ADAL" clId="{32FA1834-B572-4A99-BE2A-A52788D2D9F1}" dt="2024-04-11T14:39:20.275" v="4292"/>
          <ac:spMkLst>
            <pc:docMk/>
            <pc:sldMk cId="344820273" sldId="257"/>
            <ac:spMk id="6" creationId="{2C59441D-900A-98C1-B6A6-C406B037F4FF}"/>
          </ac:spMkLst>
        </pc:spChg>
        <pc:spChg chg="mod">
          <ac:chgData name="Erick Salomon Chavez Lopez" userId="f85c3243-0458-434f-a68d-2fd00fa2ab2e" providerId="ADAL" clId="{32FA1834-B572-4A99-BE2A-A52788D2D9F1}" dt="2024-04-11T14:39:20.275" v="4292"/>
          <ac:spMkLst>
            <pc:docMk/>
            <pc:sldMk cId="344820273" sldId="257"/>
            <ac:spMk id="7" creationId="{2C420183-2E49-DA39-464A-E7EE06D62CA4}"/>
          </ac:spMkLst>
        </pc:spChg>
        <pc:spChg chg="mod">
          <ac:chgData name="Erick Salomon Chavez Lopez" userId="f85c3243-0458-434f-a68d-2fd00fa2ab2e" providerId="ADAL" clId="{32FA1834-B572-4A99-BE2A-A52788D2D9F1}" dt="2024-04-11T14:39:20.275" v="4292"/>
          <ac:spMkLst>
            <pc:docMk/>
            <pc:sldMk cId="344820273" sldId="257"/>
            <ac:spMk id="8" creationId="{79C9300E-277C-29F8-6438-76620742B27E}"/>
          </ac:spMkLst>
        </pc:spChg>
        <pc:spChg chg="mod">
          <ac:chgData name="Erick Salomon Chavez Lopez" userId="f85c3243-0458-434f-a68d-2fd00fa2ab2e" providerId="ADAL" clId="{32FA1834-B572-4A99-BE2A-A52788D2D9F1}" dt="2024-04-11T14:39:20.275" v="4292"/>
          <ac:spMkLst>
            <pc:docMk/>
            <pc:sldMk cId="344820273" sldId="257"/>
            <ac:spMk id="9" creationId="{C96EC0E1-914A-CD41-4D57-3A5A1E5E9014}"/>
          </ac:spMkLst>
        </pc:spChg>
        <pc:spChg chg="mod">
          <ac:chgData name="Erick Salomon Chavez Lopez" userId="f85c3243-0458-434f-a68d-2fd00fa2ab2e" providerId="ADAL" clId="{32FA1834-B572-4A99-BE2A-A52788D2D9F1}" dt="2024-04-11T14:39:20.275" v="4292"/>
          <ac:spMkLst>
            <pc:docMk/>
            <pc:sldMk cId="344820273" sldId="257"/>
            <ac:spMk id="10" creationId="{705159A4-3EE1-9644-3196-88822F94FE91}"/>
          </ac:spMkLst>
        </pc:spChg>
        <pc:spChg chg="mod">
          <ac:chgData name="Erick Salomon Chavez Lopez" userId="f85c3243-0458-434f-a68d-2fd00fa2ab2e" providerId="ADAL" clId="{32FA1834-B572-4A99-BE2A-A52788D2D9F1}" dt="2024-04-11T14:39:20.275" v="4292"/>
          <ac:spMkLst>
            <pc:docMk/>
            <pc:sldMk cId="344820273" sldId="257"/>
            <ac:spMk id="11" creationId="{6A096FEB-8FD6-69BE-1FF9-286556E854E3}"/>
          </ac:spMkLst>
        </pc:spChg>
        <pc:spChg chg="add del mod">
          <ac:chgData name="Erick Salomon Chavez Lopez" userId="f85c3243-0458-434f-a68d-2fd00fa2ab2e" providerId="ADAL" clId="{32FA1834-B572-4A99-BE2A-A52788D2D9F1}" dt="2024-04-11T14:41:27.047" v="4401" actId="478"/>
          <ac:spMkLst>
            <pc:docMk/>
            <pc:sldMk cId="344820273" sldId="257"/>
            <ac:spMk id="12" creationId="{B1134DC6-52DA-28C4-1374-BA8DF5EFFC7D}"/>
          </ac:spMkLst>
        </pc:spChg>
        <pc:grpChg chg="add mod">
          <ac:chgData name="Erick Salomon Chavez Lopez" userId="f85c3243-0458-434f-a68d-2fd00fa2ab2e" providerId="ADAL" clId="{32FA1834-B572-4A99-BE2A-A52788D2D9F1}" dt="2024-04-11T14:39:25.534" v="4293" actId="1076"/>
          <ac:grpSpMkLst>
            <pc:docMk/>
            <pc:sldMk cId="344820273" sldId="257"/>
            <ac:grpSpMk id="5" creationId="{15F73530-198D-84E5-7625-63DE61F1F1B2}"/>
          </ac:grpSpMkLst>
        </pc:grpChg>
      </pc:sldChg>
      <pc:sldChg chg="delSp modSp mod">
        <pc:chgData name="Erick Salomon Chavez Lopez" userId="f85c3243-0458-434f-a68d-2fd00fa2ab2e" providerId="ADAL" clId="{32FA1834-B572-4A99-BE2A-A52788D2D9F1}" dt="2024-04-11T10:46:45.703" v="563" actId="20577"/>
        <pc:sldMkLst>
          <pc:docMk/>
          <pc:sldMk cId="2173426714" sldId="258"/>
        </pc:sldMkLst>
        <pc:spChg chg="mod">
          <ac:chgData name="Erick Salomon Chavez Lopez" userId="f85c3243-0458-434f-a68d-2fd00fa2ab2e" providerId="ADAL" clId="{32FA1834-B572-4A99-BE2A-A52788D2D9F1}" dt="2024-04-11T10:46:45.703" v="563" actId="20577"/>
          <ac:spMkLst>
            <pc:docMk/>
            <pc:sldMk cId="2173426714" sldId="258"/>
            <ac:spMk id="2" creationId="{B9379661-B3D1-DE98-1CAE-07D11B6CE9C3}"/>
          </ac:spMkLst>
        </pc:spChg>
        <pc:spChg chg="del">
          <ac:chgData name="Erick Salomon Chavez Lopez" userId="f85c3243-0458-434f-a68d-2fd00fa2ab2e" providerId="ADAL" clId="{32FA1834-B572-4A99-BE2A-A52788D2D9F1}" dt="2024-04-11T10:46:20.893" v="545" actId="478"/>
          <ac:spMkLst>
            <pc:docMk/>
            <pc:sldMk cId="2173426714" sldId="258"/>
            <ac:spMk id="3" creationId="{DEC6E457-E983-D9A2-84FE-3C856ADA80BE}"/>
          </ac:spMkLst>
        </pc:spChg>
      </pc:sldChg>
      <pc:sldChg chg="addSp modSp mod">
        <pc:chgData name="Erick Salomon Chavez Lopez" userId="f85c3243-0458-434f-a68d-2fd00fa2ab2e" providerId="ADAL" clId="{32FA1834-B572-4A99-BE2A-A52788D2D9F1}" dt="2024-04-11T10:38:14.543" v="94" actId="1076"/>
        <pc:sldMkLst>
          <pc:docMk/>
          <pc:sldMk cId="3896109687" sldId="259"/>
        </pc:sldMkLst>
        <pc:spChg chg="mod">
          <ac:chgData name="Erick Salomon Chavez Lopez" userId="f85c3243-0458-434f-a68d-2fd00fa2ab2e" providerId="ADAL" clId="{32FA1834-B572-4A99-BE2A-A52788D2D9F1}" dt="2024-04-11T10:35:41.577" v="39" actId="20577"/>
          <ac:spMkLst>
            <pc:docMk/>
            <pc:sldMk cId="3896109687" sldId="259"/>
            <ac:spMk id="6" creationId="{4F2F0F22-26A1-8BDA-B869-7F670C701B6F}"/>
          </ac:spMkLst>
        </pc:spChg>
        <pc:spChg chg="mod">
          <ac:chgData name="Erick Salomon Chavez Lopez" userId="f85c3243-0458-434f-a68d-2fd00fa2ab2e" providerId="ADAL" clId="{32FA1834-B572-4A99-BE2A-A52788D2D9F1}" dt="2024-04-11T10:36:10.649" v="46" actId="1076"/>
          <ac:spMkLst>
            <pc:docMk/>
            <pc:sldMk cId="3896109687" sldId="259"/>
            <ac:spMk id="7" creationId="{E2093D36-D5A0-E298-176F-73AAD1D8691D}"/>
          </ac:spMkLst>
        </pc:spChg>
        <pc:spChg chg="mod">
          <ac:chgData name="Erick Salomon Chavez Lopez" userId="f85c3243-0458-434f-a68d-2fd00fa2ab2e" providerId="ADAL" clId="{32FA1834-B572-4A99-BE2A-A52788D2D9F1}" dt="2024-04-11T10:36:51.668" v="73" actId="1076"/>
          <ac:spMkLst>
            <pc:docMk/>
            <pc:sldMk cId="3896109687" sldId="259"/>
            <ac:spMk id="8" creationId="{CE2F608E-770C-2B5B-01A4-2DC32C728181}"/>
          </ac:spMkLst>
        </pc:spChg>
        <pc:spChg chg="add mod">
          <ac:chgData name="Erick Salomon Chavez Lopez" userId="f85c3243-0458-434f-a68d-2fd00fa2ab2e" providerId="ADAL" clId="{32FA1834-B572-4A99-BE2A-A52788D2D9F1}" dt="2024-04-11T10:38:14.543" v="94" actId="1076"/>
          <ac:spMkLst>
            <pc:docMk/>
            <pc:sldMk cId="3896109687" sldId="259"/>
            <ac:spMk id="9" creationId="{BBA3D92F-F17B-C966-BB15-4CCA7E835497}"/>
          </ac:spMkLst>
        </pc:spChg>
      </pc:sldChg>
      <pc:sldChg chg="del ord">
        <pc:chgData name="Erick Salomon Chavez Lopez" userId="f85c3243-0458-434f-a68d-2fd00fa2ab2e" providerId="ADAL" clId="{32FA1834-B572-4A99-BE2A-A52788D2D9F1}" dt="2024-04-11T14:56:53.726" v="5748" actId="47"/>
        <pc:sldMkLst>
          <pc:docMk/>
          <pc:sldMk cId="138550967" sldId="260"/>
        </pc:sldMkLst>
      </pc:sldChg>
      <pc:sldChg chg="modSp mod ord">
        <pc:chgData name="Erick Salomon Chavez Lopez" userId="f85c3243-0458-434f-a68d-2fd00fa2ab2e" providerId="ADAL" clId="{32FA1834-B572-4A99-BE2A-A52788D2D9F1}" dt="2024-04-11T10:41:48.006" v="329" actId="1076"/>
        <pc:sldMkLst>
          <pc:docMk/>
          <pc:sldMk cId="3086299897" sldId="264"/>
        </pc:sldMkLst>
        <pc:spChg chg="mod">
          <ac:chgData name="Erick Salomon Chavez Lopez" userId="f85c3243-0458-434f-a68d-2fd00fa2ab2e" providerId="ADAL" clId="{32FA1834-B572-4A99-BE2A-A52788D2D9F1}" dt="2024-04-11T10:40:16.780" v="160" actId="14100"/>
          <ac:spMkLst>
            <pc:docMk/>
            <pc:sldMk cId="3086299897" sldId="264"/>
            <ac:spMk id="2" creationId="{6A18056B-14F3-8EBA-9DDF-DC7A13C7DA89}"/>
          </ac:spMkLst>
        </pc:spChg>
        <pc:spChg chg="mod">
          <ac:chgData name="Erick Salomon Chavez Lopez" userId="f85c3243-0458-434f-a68d-2fd00fa2ab2e" providerId="ADAL" clId="{32FA1834-B572-4A99-BE2A-A52788D2D9F1}" dt="2024-04-11T10:41:30.152" v="299" actId="20577"/>
          <ac:spMkLst>
            <pc:docMk/>
            <pc:sldMk cId="3086299897" sldId="264"/>
            <ac:spMk id="4" creationId="{C5955E6C-F168-D0AF-C58A-182B40AB3BFB}"/>
          </ac:spMkLst>
        </pc:spChg>
        <pc:cxnChg chg="mod">
          <ac:chgData name="Erick Salomon Chavez Lopez" userId="f85c3243-0458-434f-a68d-2fd00fa2ab2e" providerId="ADAL" clId="{32FA1834-B572-4A99-BE2A-A52788D2D9F1}" dt="2024-04-11T10:41:48.006" v="329" actId="1076"/>
          <ac:cxnSpMkLst>
            <pc:docMk/>
            <pc:sldMk cId="3086299897" sldId="264"/>
            <ac:cxnSpMk id="3" creationId="{23081296-BF6A-5925-5316-9F835BC6CA5C}"/>
          </ac:cxnSpMkLst>
        </pc:cxnChg>
      </pc:sldChg>
      <pc:sldChg chg="del">
        <pc:chgData name="Erick Salomon Chavez Lopez" userId="f85c3243-0458-434f-a68d-2fd00fa2ab2e" providerId="ADAL" clId="{32FA1834-B572-4A99-BE2A-A52788D2D9F1}" dt="2024-04-11T14:41:48.827" v="4404" actId="47"/>
        <pc:sldMkLst>
          <pc:docMk/>
          <pc:sldMk cId="4123173243" sldId="271"/>
        </pc:sldMkLst>
      </pc:sldChg>
      <pc:sldChg chg="del">
        <pc:chgData name="Erick Salomon Chavez Lopez" userId="f85c3243-0458-434f-a68d-2fd00fa2ab2e" providerId="ADAL" clId="{32FA1834-B572-4A99-BE2A-A52788D2D9F1}" dt="2024-04-11T10:45:23.098" v="529" actId="47"/>
        <pc:sldMkLst>
          <pc:docMk/>
          <pc:sldMk cId="3424373646" sldId="277"/>
        </pc:sldMkLst>
      </pc:sldChg>
      <pc:sldChg chg="modSp mod">
        <pc:chgData name="Erick Salomon Chavez Lopez" userId="f85c3243-0458-434f-a68d-2fd00fa2ab2e" providerId="ADAL" clId="{32FA1834-B572-4A99-BE2A-A52788D2D9F1}" dt="2024-04-11T13:56:26.810" v="1797" actId="14734"/>
        <pc:sldMkLst>
          <pc:docMk/>
          <pc:sldMk cId="3565381792" sldId="279"/>
        </pc:sldMkLst>
        <pc:spChg chg="mod">
          <ac:chgData name="Erick Salomon Chavez Lopez" userId="f85c3243-0458-434f-a68d-2fd00fa2ab2e" providerId="ADAL" clId="{32FA1834-B572-4A99-BE2A-A52788D2D9F1}" dt="2024-04-11T10:56:49.943" v="619" actId="20577"/>
          <ac:spMkLst>
            <pc:docMk/>
            <pc:sldMk cId="3565381792" sldId="279"/>
            <ac:spMk id="10" creationId="{00000000-0000-0000-0000-000000000000}"/>
          </ac:spMkLst>
        </pc:spChg>
        <pc:graphicFrameChg chg="modGraphic">
          <ac:chgData name="Erick Salomon Chavez Lopez" userId="f85c3243-0458-434f-a68d-2fd00fa2ab2e" providerId="ADAL" clId="{32FA1834-B572-4A99-BE2A-A52788D2D9F1}" dt="2024-04-11T13:56:26.810" v="1797" actId="14734"/>
          <ac:graphicFrameMkLst>
            <pc:docMk/>
            <pc:sldMk cId="3565381792" sldId="279"/>
            <ac:graphicFrameMk id="9" creationId="{00000000-0000-0000-0000-000000000000}"/>
          </ac:graphicFrameMkLst>
        </pc:graphicFrameChg>
      </pc:sldChg>
      <pc:sldChg chg="del">
        <pc:chgData name="Erick Salomon Chavez Lopez" userId="f85c3243-0458-434f-a68d-2fd00fa2ab2e" providerId="ADAL" clId="{32FA1834-B572-4A99-BE2A-A52788D2D9F1}" dt="2024-04-11T14:41:48.827" v="4404" actId="47"/>
        <pc:sldMkLst>
          <pc:docMk/>
          <pc:sldMk cId="2996114653" sldId="282"/>
        </pc:sldMkLst>
      </pc:sldChg>
      <pc:sldChg chg="delSp modSp mod">
        <pc:chgData name="Erick Salomon Chavez Lopez" userId="f85c3243-0458-434f-a68d-2fd00fa2ab2e" providerId="ADAL" clId="{32FA1834-B572-4A99-BE2A-A52788D2D9F1}" dt="2024-04-11T14:42:08.916" v="4433" actId="478"/>
        <pc:sldMkLst>
          <pc:docMk/>
          <pc:sldMk cId="432661978" sldId="284"/>
        </pc:sldMkLst>
        <pc:spChg chg="mod">
          <ac:chgData name="Erick Salomon Chavez Lopez" userId="f85c3243-0458-434f-a68d-2fd00fa2ab2e" providerId="ADAL" clId="{32FA1834-B572-4A99-BE2A-A52788D2D9F1}" dt="2024-04-11T14:42:06.104" v="4432" actId="14100"/>
          <ac:spMkLst>
            <pc:docMk/>
            <pc:sldMk cId="432661978" sldId="284"/>
            <ac:spMk id="2" creationId="{B9379661-B3D1-DE98-1CAE-07D11B6CE9C3}"/>
          </ac:spMkLst>
        </pc:spChg>
        <pc:spChg chg="del">
          <ac:chgData name="Erick Salomon Chavez Lopez" userId="f85c3243-0458-434f-a68d-2fd00fa2ab2e" providerId="ADAL" clId="{32FA1834-B572-4A99-BE2A-A52788D2D9F1}" dt="2024-04-11T14:42:08.916" v="4433" actId="478"/>
          <ac:spMkLst>
            <pc:docMk/>
            <pc:sldMk cId="432661978" sldId="284"/>
            <ac:spMk id="3" creationId="{DEC6E457-E983-D9A2-84FE-3C856ADA80BE}"/>
          </ac:spMkLst>
        </pc:spChg>
        <pc:spChg chg="mod">
          <ac:chgData name="Erick Salomon Chavez Lopez" userId="f85c3243-0458-434f-a68d-2fd00fa2ab2e" providerId="ADAL" clId="{32FA1834-B572-4A99-BE2A-A52788D2D9F1}" dt="2024-04-11T14:41:52.561" v="4406" actId="20577"/>
          <ac:spMkLst>
            <pc:docMk/>
            <pc:sldMk cId="432661978" sldId="284"/>
            <ac:spMk id="4" creationId="{EEE8E602-4DC0-DA95-D1C6-6A3A45A5E4F5}"/>
          </ac:spMkLst>
        </pc:spChg>
      </pc:sldChg>
      <pc:sldChg chg="del">
        <pc:chgData name="Erick Salomon Chavez Lopez" userId="f85c3243-0458-434f-a68d-2fd00fa2ab2e" providerId="ADAL" clId="{32FA1834-B572-4A99-BE2A-A52788D2D9F1}" dt="2024-04-11T14:56:48.300" v="5747" actId="47"/>
        <pc:sldMkLst>
          <pc:docMk/>
          <pc:sldMk cId="3563252093" sldId="285"/>
        </pc:sldMkLst>
      </pc:sldChg>
      <pc:sldChg chg="del">
        <pc:chgData name="Erick Salomon Chavez Lopez" userId="f85c3243-0458-434f-a68d-2fd00fa2ab2e" providerId="ADAL" clId="{32FA1834-B572-4A99-BE2A-A52788D2D9F1}" dt="2024-04-11T14:56:48.300" v="5747" actId="47"/>
        <pc:sldMkLst>
          <pc:docMk/>
          <pc:sldMk cId="4063775896" sldId="287"/>
        </pc:sldMkLst>
      </pc:sldChg>
      <pc:sldChg chg="del">
        <pc:chgData name="Erick Salomon Chavez Lopez" userId="f85c3243-0458-434f-a68d-2fd00fa2ab2e" providerId="ADAL" clId="{32FA1834-B572-4A99-BE2A-A52788D2D9F1}" dt="2024-04-11T14:56:48.300" v="5747" actId="47"/>
        <pc:sldMkLst>
          <pc:docMk/>
          <pc:sldMk cId="2241861810" sldId="288"/>
        </pc:sldMkLst>
      </pc:sldChg>
      <pc:sldChg chg="del">
        <pc:chgData name="Erick Salomon Chavez Lopez" userId="f85c3243-0458-434f-a68d-2fd00fa2ab2e" providerId="ADAL" clId="{32FA1834-B572-4A99-BE2A-A52788D2D9F1}" dt="2024-04-11T14:56:48.300" v="5747" actId="47"/>
        <pc:sldMkLst>
          <pc:docMk/>
          <pc:sldMk cId="2993119075" sldId="291"/>
        </pc:sldMkLst>
      </pc:sldChg>
      <pc:sldChg chg="del">
        <pc:chgData name="Erick Salomon Chavez Lopez" userId="f85c3243-0458-434f-a68d-2fd00fa2ab2e" providerId="ADAL" clId="{32FA1834-B572-4A99-BE2A-A52788D2D9F1}" dt="2024-04-11T14:56:48.300" v="5747" actId="47"/>
        <pc:sldMkLst>
          <pc:docMk/>
          <pc:sldMk cId="3372860853" sldId="293"/>
        </pc:sldMkLst>
      </pc:sldChg>
      <pc:sldChg chg="modSp mod ord">
        <pc:chgData name="Erick Salomon Chavez Lopez" userId="f85c3243-0458-434f-a68d-2fd00fa2ab2e" providerId="ADAL" clId="{32FA1834-B572-4A99-BE2A-A52788D2D9F1}" dt="2024-04-11T10:44:31.708" v="528" actId="14100"/>
        <pc:sldMkLst>
          <pc:docMk/>
          <pc:sldMk cId="2707642479" sldId="296"/>
        </pc:sldMkLst>
        <pc:spChg chg="mod">
          <ac:chgData name="Erick Salomon Chavez Lopez" userId="f85c3243-0458-434f-a68d-2fd00fa2ab2e" providerId="ADAL" clId="{32FA1834-B572-4A99-BE2A-A52788D2D9F1}" dt="2024-04-11T10:42:51.337" v="364" actId="14100"/>
          <ac:spMkLst>
            <pc:docMk/>
            <pc:sldMk cId="2707642479" sldId="296"/>
            <ac:spMk id="2" creationId="{E089C447-D463-C843-0C34-30F62B56AE59}"/>
          </ac:spMkLst>
        </pc:spChg>
        <pc:spChg chg="mod">
          <ac:chgData name="Erick Salomon Chavez Lopez" userId="f85c3243-0458-434f-a68d-2fd00fa2ab2e" providerId="ADAL" clId="{32FA1834-B572-4A99-BE2A-A52788D2D9F1}" dt="2024-04-11T10:44:31.708" v="528" actId="14100"/>
          <ac:spMkLst>
            <pc:docMk/>
            <pc:sldMk cId="2707642479" sldId="296"/>
            <ac:spMk id="4" creationId="{6E0DDA85-9FD3-4067-6114-7EF449CF312D}"/>
          </ac:spMkLst>
        </pc:spChg>
        <pc:cxnChg chg="mod">
          <ac:chgData name="Erick Salomon Chavez Lopez" userId="f85c3243-0458-434f-a68d-2fd00fa2ab2e" providerId="ADAL" clId="{32FA1834-B572-4A99-BE2A-A52788D2D9F1}" dt="2024-04-11T10:43:26.520" v="406" actId="1076"/>
          <ac:cxnSpMkLst>
            <pc:docMk/>
            <pc:sldMk cId="2707642479" sldId="296"/>
            <ac:cxnSpMk id="3" creationId="{46F35307-5710-B1F1-A364-966BABE20B30}"/>
          </ac:cxnSpMkLst>
        </pc:cxnChg>
      </pc:sldChg>
      <pc:sldChg chg="del">
        <pc:chgData name="Erick Salomon Chavez Lopez" userId="f85c3243-0458-434f-a68d-2fd00fa2ab2e" providerId="ADAL" clId="{32FA1834-B572-4A99-BE2A-A52788D2D9F1}" dt="2024-04-11T14:56:48.300" v="5747" actId="47"/>
        <pc:sldMkLst>
          <pc:docMk/>
          <pc:sldMk cId="2910362832" sldId="299"/>
        </pc:sldMkLst>
      </pc:sldChg>
      <pc:sldChg chg="del">
        <pc:chgData name="Erick Salomon Chavez Lopez" userId="f85c3243-0458-434f-a68d-2fd00fa2ab2e" providerId="ADAL" clId="{32FA1834-B572-4A99-BE2A-A52788D2D9F1}" dt="2024-04-11T14:56:48.300" v="5747" actId="47"/>
        <pc:sldMkLst>
          <pc:docMk/>
          <pc:sldMk cId="2053115762" sldId="300"/>
        </pc:sldMkLst>
      </pc:sldChg>
      <pc:sldChg chg="del">
        <pc:chgData name="Erick Salomon Chavez Lopez" userId="f85c3243-0458-434f-a68d-2fd00fa2ab2e" providerId="ADAL" clId="{32FA1834-B572-4A99-BE2A-A52788D2D9F1}" dt="2024-04-11T14:56:48.300" v="5747" actId="47"/>
        <pc:sldMkLst>
          <pc:docMk/>
          <pc:sldMk cId="2851800658" sldId="301"/>
        </pc:sldMkLst>
      </pc:sldChg>
      <pc:sldChg chg="del">
        <pc:chgData name="Erick Salomon Chavez Lopez" userId="f85c3243-0458-434f-a68d-2fd00fa2ab2e" providerId="ADAL" clId="{32FA1834-B572-4A99-BE2A-A52788D2D9F1}" dt="2024-04-11T14:56:48.300" v="5747" actId="47"/>
        <pc:sldMkLst>
          <pc:docMk/>
          <pc:sldMk cId="2974383535" sldId="302"/>
        </pc:sldMkLst>
      </pc:sldChg>
      <pc:sldChg chg="del">
        <pc:chgData name="Erick Salomon Chavez Lopez" userId="f85c3243-0458-434f-a68d-2fd00fa2ab2e" providerId="ADAL" clId="{32FA1834-B572-4A99-BE2A-A52788D2D9F1}" dt="2024-04-11T14:56:48.300" v="5747" actId="47"/>
        <pc:sldMkLst>
          <pc:docMk/>
          <pc:sldMk cId="2893575815" sldId="303"/>
        </pc:sldMkLst>
      </pc:sldChg>
      <pc:sldChg chg="modSp del mod">
        <pc:chgData name="Erick Salomon Chavez Lopez" userId="f85c3243-0458-434f-a68d-2fd00fa2ab2e" providerId="ADAL" clId="{32FA1834-B572-4A99-BE2A-A52788D2D9F1}" dt="2024-04-11T14:41:43.668" v="4403" actId="47"/>
        <pc:sldMkLst>
          <pc:docMk/>
          <pc:sldMk cId="3851112759" sldId="304"/>
        </pc:sldMkLst>
        <pc:spChg chg="mod">
          <ac:chgData name="Erick Salomon Chavez Lopez" userId="f85c3243-0458-434f-a68d-2fd00fa2ab2e" providerId="ADAL" clId="{32FA1834-B572-4A99-BE2A-A52788D2D9F1}" dt="2024-04-11T14:39:00.176" v="4291" actId="20577"/>
          <ac:spMkLst>
            <pc:docMk/>
            <pc:sldMk cId="3851112759" sldId="304"/>
            <ac:spMk id="9" creationId="{F0EA6FFF-85F8-6EE5-7EAE-3AEAB06A8D2C}"/>
          </ac:spMkLst>
        </pc:spChg>
        <pc:spChg chg="mod">
          <ac:chgData name="Erick Salomon Chavez Lopez" userId="f85c3243-0458-434f-a68d-2fd00fa2ab2e" providerId="ADAL" clId="{32FA1834-B572-4A99-BE2A-A52788D2D9F1}" dt="2024-04-11T14:38:15.812" v="4254" actId="2711"/>
          <ac:spMkLst>
            <pc:docMk/>
            <pc:sldMk cId="3851112759" sldId="304"/>
            <ac:spMk id="19" creationId="{5CA4E1BD-0C08-B3B4-CE10-1A97BB30C9EC}"/>
          </ac:spMkLst>
        </pc:spChg>
      </pc:sldChg>
      <pc:sldChg chg="del">
        <pc:chgData name="Erick Salomon Chavez Lopez" userId="f85c3243-0458-434f-a68d-2fd00fa2ab2e" providerId="ADAL" clId="{32FA1834-B572-4A99-BE2A-A52788D2D9F1}" dt="2024-04-11T14:41:48.827" v="4404" actId="47"/>
        <pc:sldMkLst>
          <pc:docMk/>
          <pc:sldMk cId="1481705128" sldId="305"/>
        </pc:sldMkLst>
      </pc:sldChg>
      <pc:sldChg chg="addSp delSp modSp mod ord">
        <pc:chgData name="Erick Salomon Chavez Lopez" userId="f85c3243-0458-434f-a68d-2fd00fa2ab2e" providerId="ADAL" clId="{32FA1834-B572-4A99-BE2A-A52788D2D9F1}" dt="2024-04-11T10:53:32.766" v="593"/>
        <pc:sldMkLst>
          <pc:docMk/>
          <pc:sldMk cId="3753612390" sldId="306"/>
        </pc:sldMkLst>
        <pc:spChg chg="del">
          <ac:chgData name="Erick Salomon Chavez Lopez" userId="f85c3243-0458-434f-a68d-2fd00fa2ab2e" providerId="ADAL" clId="{32FA1834-B572-4A99-BE2A-A52788D2D9F1}" dt="2024-04-11T10:48:43.618" v="572" actId="478"/>
          <ac:spMkLst>
            <pc:docMk/>
            <pc:sldMk cId="3753612390" sldId="306"/>
            <ac:spMk id="2" creationId="{1B591803-0A0E-212C-87FD-4EC4AA708F92}"/>
          </ac:spMkLst>
        </pc:spChg>
        <pc:spChg chg="del">
          <ac:chgData name="Erick Salomon Chavez Lopez" userId="f85c3243-0458-434f-a68d-2fd00fa2ab2e" providerId="ADAL" clId="{32FA1834-B572-4A99-BE2A-A52788D2D9F1}" dt="2024-04-11T10:48:40.691" v="571" actId="478"/>
          <ac:spMkLst>
            <pc:docMk/>
            <pc:sldMk cId="3753612390" sldId="306"/>
            <ac:spMk id="3" creationId="{BDC300D9-2003-0BF4-7111-64693A906C8B}"/>
          </ac:spMkLst>
        </pc:spChg>
        <pc:spChg chg="del">
          <ac:chgData name="Erick Salomon Chavez Lopez" userId="f85c3243-0458-434f-a68d-2fd00fa2ab2e" providerId="ADAL" clId="{32FA1834-B572-4A99-BE2A-A52788D2D9F1}" dt="2024-04-11T10:48:46.498" v="573" actId="478"/>
          <ac:spMkLst>
            <pc:docMk/>
            <pc:sldMk cId="3753612390" sldId="306"/>
            <ac:spMk id="5" creationId="{4899E0B6-20A0-D3DC-09C9-7FD2A2152BFB}"/>
          </ac:spMkLst>
        </pc:spChg>
        <pc:spChg chg="del">
          <ac:chgData name="Erick Salomon Chavez Lopez" userId="f85c3243-0458-434f-a68d-2fd00fa2ab2e" providerId="ADAL" clId="{32FA1834-B572-4A99-BE2A-A52788D2D9F1}" dt="2024-04-11T10:48:40.691" v="571" actId="478"/>
          <ac:spMkLst>
            <pc:docMk/>
            <pc:sldMk cId="3753612390" sldId="306"/>
            <ac:spMk id="6" creationId="{C45CAFD5-BA5C-4ED3-7959-AD0924732D7D}"/>
          </ac:spMkLst>
        </pc:spChg>
        <pc:spChg chg="del">
          <ac:chgData name="Erick Salomon Chavez Lopez" userId="f85c3243-0458-434f-a68d-2fd00fa2ab2e" providerId="ADAL" clId="{32FA1834-B572-4A99-BE2A-A52788D2D9F1}" dt="2024-04-11T10:48:40.691" v="571" actId="478"/>
          <ac:spMkLst>
            <pc:docMk/>
            <pc:sldMk cId="3753612390" sldId="306"/>
            <ac:spMk id="7" creationId="{9B66E17A-317B-B783-6E61-5A52C424E2D6}"/>
          </ac:spMkLst>
        </pc:spChg>
        <pc:spChg chg="del">
          <ac:chgData name="Erick Salomon Chavez Lopez" userId="f85c3243-0458-434f-a68d-2fd00fa2ab2e" providerId="ADAL" clId="{32FA1834-B572-4A99-BE2A-A52788D2D9F1}" dt="2024-04-11T10:48:40.691" v="571" actId="478"/>
          <ac:spMkLst>
            <pc:docMk/>
            <pc:sldMk cId="3753612390" sldId="306"/>
            <ac:spMk id="8" creationId="{08735626-2E9E-B3BE-0F6C-B109AAED9E82}"/>
          </ac:spMkLst>
        </pc:spChg>
        <pc:picChg chg="del">
          <ac:chgData name="Erick Salomon Chavez Lopez" userId="f85c3243-0458-434f-a68d-2fd00fa2ab2e" providerId="ADAL" clId="{32FA1834-B572-4A99-BE2A-A52788D2D9F1}" dt="2024-04-11T10:48:31.424" v="569" actId="478"/>
          <ac:picMkLst>
            <pc:docMk/>
            <pc:sldMk cId="3753612390" sldId="306"/>
            <ac:picMk id="4" creationId="{70DF196B-96B4-D169-EC17-C7C3476C1612}"/>
          </ac:picMkLst>
        </pc:picChg>
        <pc:picChg chg="add mod">
          <ac:chgData name="Erick Salomon Chavez Lopez" userId="f85c3243-0458-434f-a68d-2fd00fa2ab2e" providerId="ADAL" clId="{32FA1834-B572-4A99-BE2A-A52788D2D9F1}" dt="2024-04-11T10:48:52.523" v="574" actId="1076"/>
          <ac:picMkLst>
            <pc:docMk/>
            <pc:sldMk cId="3753612390" sldId="306"/>
            <ac:picMk id="10" creationId="{6DABCE59-FC89-025D-39DF-80824F1253F2}"/>
          </ac:picMkLst>
        </pc:picChg>
      </pc:sldChg>
      <pc:sldChg chg="addSp delSp modSp mod">
        <pc:chgData name="Erick Salomon Chavez Lopez" userId="f85c3243-0458-434f-a68d-2fd00fa2ab2e" providerId="ADAL" clId="{32FA1834-B572-4A99-BE2A-A52788D2D9F1}" dt="2024-04-11T14:50:01.112" v="4916" actId="20577"/>
        <pc:sldMkLst>
          <pc:docMk/>
          <pc:sldMk cId="2697362539" sldId="307"/>
        </pc:sldMkLst>
        <pc:spChg chg="mod">
          <ac:chgData name="Erick Salomon Chavez Lopez" userId="f85c3243-0458-434f-a68d-2fd00fa2ab2e" providerId="ADAL" clId="{32FA1834-B572-4A99-BE2A-A52788D2D9F1}" dt="2024-04-11T14:42:33.450" v="4444" actId="20577"/>
          <ac:spMkLst>
            <pc:docMk/>
            <pc:sldMk cId="2697362539" sldId="307"/>
            <ac:spMk id="6" creationId="{37D67FE9-1735-3636-5834-BB20BF197D79}"/>
          </ac:spMkLst>
        </pc:spChg>
        <pc:spChg chg="mod">
          <ac:chgData name="Erick Salomon Chavez Lopez" userId="f85c3243-0458-434f-a68d-2fd00fa2ab2e" providerId="ADAL" clId="{32FA1834-B572-4A99-BE2A-A52788D2D9F1}" dt="2024-04-11T14:42:52.897" v="4453" actId="20577"/>
          <ac:spMkLst>
            <pc:docMk/>
            <pc:sldMk cId="2697362539" sldId="307"/>
            <ac:spMk id="8" creationId="{0985CD57-F41F-8A8B-5479-E7897635AE5D}"/>
          </ac:spMkLst>
        </pc:spChg>
        <pc:spChg chg="mod">
          <ac:chgData name="Erick Salomon Chavez Lopez" userId="f85c3243-0458-434f-a68d-2fd00fa2ab2e" providerId="ADAL" clId="{32FA1834-B572-4A99-BE2A-A52788D2D9F1}" dt="2024-04-11T14:44:53.664" v="4653" actId="14100"/>
          <ac:spMkLst>
            <pc:docMk/>
            <pc:sldMk cId="2697362539" sldId="307"/>
            <ac:spMk id="13" creationId="{AC896519-AD96-56C2-B862-97634338860E}"/>
          </ac:spMkLst>
        </pc:spChg>
        <pc:spChg chg="mod">
          <ac:chgData name="Erick Salomon Chavez Lopez" userId="f85c3243-0458-434f-a68d-2fd00fa2ab2e" providerId="ADAL" clId="{32FA1834-B572-4A99-BE2A-A52788D2D9F1}" dt="2024-04-11T14:44:53.664" v="4653" actId="14100"/>
          <ac:spMkLst>
            <pc:docMk/>
            <pc:sldMk cId="2697362539" sldId="307"/>
            <ac:spMk id="16" creationId="{0FADB352-79A6-F551-7AA6-5F558E841515}"/>
          </ac:spMkLst>
        </pc:spChg>
        <pc:spChg chg="mod">
          <ac:chgData name="Erick Salomon Chavez Lopez" userId="f85c3243-0458-434f-a68d-2fd00fa2ab2e" providerId="ADAL" clId="{32FA1834-B572-4A99-BE2A-A52788D2D9F1}" dt="2024-04-11T14:45:04.228" v="4674" actId="1035"/>
          <ac:spMkLst>
            <pc:docMk/>
            <pc:sldMk cId="2697362539" sldId="307"/>
            <ac:spMk id="17" creationId="{ED3FEF06-ACD2-1343-7E43-A18382035B1D}"/>
          </ac:spMkLst>
        </pc:spChg>
        <pc:spChg chg="mod">
          <ac:chgData name="Erick Salomon Chavez Lopez" userId="f85c3243-0458-434f-a68d-2fd00fa2ab2e" providerId="ADAL" clId="{32FA1834-B572-4A99-BE2A-A52788D2D9F1}" dt="2024-04-11T14:45:04.228" v="4674" actId="1035"/>
          <ac:spMkLst>
            <pc:docMk/>
            <pc:sldMk cId="2697362539" sldId="307"/>
            <ac:spMk id="18" creationId="{98F210BE-298F-A44D-155D-A4646427F1F9}"/>
          </ac:spMkLst>
        </pc:spChg>
        <pc:spChg chg="del">
          <ac:chgData name="Erick Salomon Chavez Lopez" userId="f85c3243-0458-434f-a68d-2fd00fa2ab2e" providerId="ADAL" clId="{32FA1834-B572-4A99-BE2A-A52788D2D9F1}" dt="2024-04-11T14:44:37.732" v="4650" actId="478"/>
          <ac:spMkLst>
            <pc:docMk/>
            <pc:sldMk cId="2697362539" sldId="307"/>
            <ac:spMk id="19" creationId="{B896A0C0-C6A4-7BD7-81B2-6F8D701972CF}"/>
          </ac:spMkLst>
        </pc:spChg>
        <pc:spChg chg="del">
          <ac:chgData name="Erick Salomon Chavez Lopez" userId="f85c3243-0458-434f-a68d-2fd00fa2ab2e" providerId="ADAL" clId="{32FA1834-B572-4A99-BE2A-A52788D2D9F1}" dt="2024-04-11T14:44:35.376" v="4649" actId="478"/>
          <ac:spMkLst>
            <pc:docMk/>
            <pc:sldMk cId="2697362539" sldId="307"/>
            <ac:spMk id="20" creationId="{AA3CCFAE-B768-114C-D393-E91AB4FA17D2}"/>
          </ac:spMkLst>
        </pc:spChg>
        <pc:spChg chg="mod">
          <ac:chgData name="Erick Salomon Chavez Lopez" userId="f85c3243-0458-434f-a68d-2fd00fa2ab2e" providerId="ADAL" clId="{32FA1834-B572-4A99-BE2A-A52788D2D9F1}" dt="2024-04-11T14:46:51.135" v="4861" actId="404"/>
          <ac:spMkLst>
            <pc:docMk/>
            <pc:sldMk cId="2697362539" sldId="307"/>
            <ac:spMk id="21" creationId="{3018B7D3-0AA0-2A0B-1C5C-BBB5AF7F96AF}"/>
          </ac:spMkLst>
        </pc:spChg>
        <pc:spChg chg="mod">
          <ac:chgData name="Erick Salomon Chavez Lopez" userId="f85c3243-0458-434f-a68d-2fd00fa2ab2e" providerId="ADAL" clId="{32FA1834-B572-4A99-BE2A-A52788D2D9F1}" dt="2024-04-11T14:47:16.523" v="4875" actId="1036"/>
          <ac:spMkLst>
            <pc:docMk/>
            <pc:sldMk cId="2697362539" sldId="307"/>
            <ac:spMk id="23" creationId="{ADA0413D-0FDB-3F09-5103-251884BAC6E4}"/>
          </ac:spMkLst>
        </pc:spChg>
        <pc:spChg chg="mod">
          <ac:chgData name="Erick Salomon Chavez Lopez" userId="f85c3243-0458-434f-a68d-2fd00fa2ab2e" providerId="ADAL" clId="{32FA1834-B572-4A99-BE2A-A52788D2D9F1}" dt="2024-04-11T14:47:16.523" v="4875" actId="1036"/>
          <ac:spMkLst>
            <pc:docMk/>
            <pc:sldMk cId="2697362539" sldId="307"/>
            <ac:spMk id="24" creationId="{5DA7426E-BF60-6D79-A469-6041111D97A2}"/>
          </ac:spMkLst>
        </pc:spChg>
        <pc:spChg chg="mod">
          <ac:chgData name="Erick Salomon Chavez Lopez" userId="f85c3243-0458-434f-a68d-2fd00fa2ab2e" providerId="ADAL" clId="{32FA1834-B572-4A99-BE2A-A52788D2D9F1}" dt="2024-04-11T14:47:03.035" v="4864" actId="14100"/>
          <ac:spMkLst>
            <pc:docMk/>
            <pc:sldMk cId="2697362539" sldId="307"/>
            <ac:spMk id="26" creationId="{73D51BF1-CD58-5DAE-FC9A-7535B8417593}"/>
          </ac:spMkLst>
        </pc:spChg>
        <pc:spChg chg="del">
          <ac:chgData name="Erick Salomon Chavez Lopez" userId="f85c3243-0458-434f-a68d-2fd00fa2ab2e" providerId="ADAL" clId="{32FA1834-B572-4A99-BE2A-A52788D2D9F1}" dt="2024-04-11T14:47:09.281" v="4865" actId="478"/>
          <ac:spMkLst>
            <pc:docMk/>
            <pc:sldMk cId="2697362539" sldId="307"/>
            <ac:spMk id="27" creationId="{BCFBE35F-D282-7D65-94C0-590D782E353D}"/>
          </ac:spMkLst>
        </pc:spChg>
        <pc:spChg chg="del">
          <ac:chgData name="Erick Salomon Chavez Lopez" userId="f85c3243-0458-434f-a68d-2fd00fa2ab2e" providerId="ADAL" clId="{32FA1834-B572-4A99-BE2A-A52788D2D9F1}" dt="2024-04-11T14:47:09.281" v="4865" actId="478"/>
          <ac:spMkLst>
            <pc:docMk/>
            <pc:sldMk cId="2697362539" sldId="307"/>
            <ac:spMk id="28" creationId="{01F09013-3409-82D7-68AC-6974009C4848}"/>
          </ac:spMkLst>
        </pc:spChg>
        <pc:spChg chg="mod">
          <ac:chgData name="Erick Salomon Chavez Lopez" userId="f85c3243-0458-434f-a68d-2fd00fa2ab2e" providerId="ADAL" clId="{32FA1834-B572-4A99-BE2A-A52788D2D9F1}" dt="2024-04-11T14:47:45.659" v="4898" actId="1076"/>
          <ac:spMkLst>
            <pc:docMk/>
            <pc:sldMk cId="2697362539" sldId="307"/>
            <ac:spMk id="29" creationId="{F570D870-21A5-0382-D602-3A2561B5312D}"/>
          </ac:spMkLst>
        </pc:spChg>
        <pc:spChg chg="add mod">
          <ac:chgData name="Erick Salomon Chavez Lopez" userId="f85c3243-0458-434f-a68d-2fd00fa2ab2e" providerId="ADAL" clId="{32FA1834-B572-4A99-BE2A-A52788D2D9F1}" dt="2024-04-11T14:49:52.809" v="4900" actId="1076"/>
          <ac:spMkLst>
            <pc:docMk/>
            <pc:sldMk cId="2697362539" sldId="307"/>
            <ac:spMk id="30" creationId="{79658B15-82B1-60AF-6C57-96A963055D5C}"/>
          </ac:spMkLst>
        </pc:spChg>
        <pc:spChg chg="add mod">
          <ac:chgData name="Erick Salomon Chavez Lopez" userId="f85c3243-0458-434f-a68d-2fd00fa2ab2e" providerId="ADAL" clId="{32FA1834-B572-4A99-BE2A-A52788D2D9F1}" dt="2024-04-11T14:50:01.112" v="4916" actId="20577"/>
          <ac:spMkLst>
            <pc:docMk/>
            <pc:sldMk cId="2697362539" sldId="307"/>
            <ac:spMk id="31" creationId="{0FF40B52-E5F4-F243-6CCB-CA06E09FE4BA}"/>
          </ac:spMkLst>
        </pc:spChg>
      </pc:sldChg>
      <pc:sldChg chg="del">
        <pc:chgData name="Erick Salomon Chavez Lopez" userId="f85c3243-0458-434f-a68d-2fd00fa2ab2e" providerId="ADAL" clId="{32FA1834-B572-4A99-BE2A-A52788D2D9F1}" dt="2024-04-11T14:56:53.726" v="5748" actId="47"/>
        <pc:sldMkLst>
          <pc:docMk/>
          <pc:sldMk cId="1824497691" sldId="308"/>
        </pc:sldMkLst>
      </pc:sldChg>
      <pc:sldChg chg="del">
        <pc:chgData name="Erick Salomon Chavez Lopez" userId="f85c3243-0458-434f-a68d-2fd00fa2ab2e" providerId="ADAL" clId="{32FA1834-B572-4A99-BE2A-A52788D2D9F1}" dt="2024-04-11T14:56:53.726" v="5748" actId="47"/>
        <pc:sldMkLst>
          <pc:docMk/>
          <pc:sldMk cId="3468513855" sldId="309"/>
        </pc:sldMkLst>
      </pc:sldChg>
      <pc:sldChg chg="del">
        <pc:chgData name="Erick Salomon Chavez Lopez" userId="f85c3243-0458-434f-a68d-2fd00fa2ab2e" providerId="ADAL" clId="{32FA1834-B572-4A99-BE2A-A52788D2D9F1}" dt="2024-04-11T14:56:53.726" v="5748" actId="47"/>
        <pc:sldMkLst>
          <pc:docMk/>
          <pc:sldMk cId="3319474688" sldId="310"/>
        </pc:sldMkLst>
      </pc:sldChg>
      <pc:sldChg chg="del">
        <pc:chgData name="Erick Salomon Chavez Lopez" userId="f85c3243-0458-434f-a68d-2fd00fa2ab2e" providerId="ADAL" clId="{32FA1834-B572-4A99-BE2A-A52788D2D9F1}" dt="2024-04-11T14:56:53.726" v="5748" actId="47"/>
        <pc:sldMkLst>
          <pc:docMk/>
          <pc:sldMk cId="4233465662" sldId="311"/>
        </pc:sldMkLst>
      </pc:sldChg>
      <pc:sldChg chg="del">
        <pc:chgData name="Erick Salomon Chavez Lopez" userId="f85c3243-0458-434f-a68d-2fd00fa2ab2e" providerId="ADAL" clId="{32FA1834-B572-4A99-BE2A-A52788D2D9F1}" dt="2024-04-11T14:56:53.726" v="5748" actId="47"/>
        <pc:sldMkLst>
          <pc:docMk/>
          <pc:sldMk cId="1353905584" sldId="312"/>
        </pc:sldMkLst>
      </pc:sldChg>
      <pc:sldChg chg="del">
        <pc:chgData name="Erick Salomon Chavez Lopez" userId="f85c3243-0458-434f-a68d-2fd00fa2ab2e" providerId="ADAL" clId="{32FA1834-B572-4A99-BE2A-A52788D2D9F1}" dt="2024-04-11T14:56:53.726" v="5748" actId="47"/>
        <pc:sldMkLst>
          <pc:docMk/>
          <pc:sldMk cId="3502435979" sldId="313"/>
        </pc:sldMkLst>
      </pc:sldChg>
      <pc:sldChg chg="del">
        <pc:chgData name="Erick Salomon Chavez Lopez" userId="f85c3243-0458-434f-a68d-2fd00fa2ab2e" providerId="ADAL" clId="{32FA1834-B572-4A99-BE2A-A52788D2D9F1}" dt="2024-04-11T14:56:48.300" v="5747" actId="47"/>
        <pc:sldMkLst>
          <pc:docMk/>
          <pc:sldMk cId="4076082468" sldId="314"/>
        </pc:sldMkLst>
      </pc:sldChg>
      <pc:sldChg chg="modSp add mod ord">
        <pc:chgData name="Erick Salomon Chavez Lopez" userId="f85c3243-0458-434f-a68d-2fd00fa2ab2e" providerId="ADAL" clId="{32FA1834-B572-4A99-BE2A-A52788D2D9F1}" dt="2024-04-11T10:54:12.253" v="617" actId="20577"/>
        <pc:sldMkLst>
          <pc:docMk/>
          <pc:sldMk cId="387878855" sldId="315"/>
        </pc:sldMkLst>
        <pc:spChg chg="mod">
          <ac:chgData name="Erick Salomon Chavez Lopez" userId="f85c3243-0458-434f-a68d-2fd00fa2ab2e" providerId="ADAL" clId="{32FA1834-B572-4A99-BE2A-A52788D2D9F1}" dt="2024-04-11T10:54:08.909" v="615" actId="20577"/>
          <ac:spMkLst>
            <pc:docMk/>
            <pc:sldMk cId="387878855" sldId="315"/>
            <ac:spMk id="2" creationId="{B9379661-B3D1-DE98-1CAE-07D11B6CE9C3}"/>
          </ac:spMkLst>
        </pc:spChg>
        <pc:spChg chg="mod">
          <ac:chgData name="Erick Salomon Chavez Lopez" userId="f85c3243-0458-434f-a68d-2fd00fa2ab2e" providerId="ADAL" clId="{32FA1834-B572-4A99-BE2A-A52788D2D9F1}" dt="2024-04-11T10:54:12.253" v="617" actId="20577"/>
          <ac:spMkLst>
            <pc:docMk/>
            <pc:sldMk cId="387878855" sldId="315"/>
            <ac:spMk id="4" creationId="{EEE8E602-4DC0-DA95-D1C6-6A3A45A5E4F5}"/>
          </ac:spMkLst>
        </pc:spChg>
      </pc:sldChg>
      <pc:sldChg chg="addSp delSp modSp add mod">
        <pc:chgData name="Erick Salomon Chavez Lopez" userId="f85c3243-0458-434f-a68d-2fd00fa2ab2e" providerId="ADAL" clId="{32FA1834-B572-4A99-BE2A-A52788D2D9F1}" dt="2024-04-11T10:53:21.393" v="591" actId="1035"/>
        <pc:sldMkLst>
          <pc:docMk/>
          <pc:sldMk cId="2096343289" sldId="316"/>
        </pc:sldMkLst>
        <pc:picChg chg="add mod">
          <ac:chgData name="Erick Salomon Chavez Lopez" userId="f85c3243-0458-434f-a68d-2fd00fa2ab2e" providerId="ADAL" clId="{32FA1834-B572-4A99-BE2A-A52788D2D9F1}" dt="2024-04-11T10:53:21.393" v="591" actId="1035"/>
          <ac:picMkLst>
            <pc:docMk/>
            <pc:sldMk cId="2096343289" sldId="316"/>
            <ac:picMk id="3" creationId="{B65F1095-0D51-6938-1FA9-A306627BF6CB}"/>
          </ac:picMkLst>
        </pc:picChg>
        <pc:picChg chg="add mod">
          <ac:chgData name="Erick Salomon Chavez Lopez" userId="f85c3243-0458-434f-a68d-2fd00fa2ab2e" providerId="ADAL" clId="{32FA1834-B572-4A99-BE2A-A52788D2D9F1}" dt="2024-04-11T10:53:11.844" v="583" actId="14100"/>
          <ac:picMkLst>
            <pc:docMk/>
            <pc:sldMk cId="2096343289" sldId="316"/>
            <ac:picMk id="5" creationId="{F9798CDD-ABC5-0125-1498-EA5A18C4FF9C}"/>
          </ac:picMkLst>
        </pc:picChg>
        <pc:picChg chg="del">
          <ac:chgData name="Erick Salomon Chavez Lopez" userId="f85c3243-0458-434f-a68d-2fd00fa2ab2e" providerId="ADAL" clId="{32FA1834-B572-4A99-BE2A-A52788D2D9F1}" dt="2024-04-11T10:51:49.990" v="576" actId="478"/>
          <ac:picMkLst>
            <pc:docMk/>
            <pc:sldMk cId="2096343289" sldId="316"/>
            <ac:picMk id="10" creationId="{6DABCE59-FC89-025D-39DF-80824F1253F2}"/>
          </ac:picMkLst>
        </pc:picChg>
      </pc:sldChg>
      <pc:sldChg chg="addSp delSp modSp add mod">
        <pc:chgData name="Erick Salomon Chavez Lopez" userId="f85c3243-0458-434f-a68d-2fd00fa2ab2e" providerId="ADAL" clId="{32FA1834-B572-4A99-BE2A-A52788D2D9F1}" dt="2024-04-11T14:23:13.142" v="2917" actId="1076"/>
        <pc:sldMkLst>
          <pc:docMk/>
          <pc:sldMk cId="4153142843" sldId="317"/>
        </pc:sldMkLst>
        <pc:spChg chg="add del mod">
          <ac:chgData name="Erick Salomon Chavez Lopez" userId="f85c3243-0458-434f-a68d-2fd00fa2ab2e" providerId="ADAL" clId="{32FA1834-B572-4A99-BE2A-A52788D2D9F1}" dt="2024-04-11T11:07:20.999" v="916" actId="478"/>
          <ac:spMkLst>
            <pc:docMk/>
            <pc:sldMk cId="4153142843" sldId="317"/>
            <ac:spMk id="2" creationId="{6F7579F7-C0BD-4A4A-1781-E6968FDC112F}"/>
          </ac:spMkLst>
        </pc:spChg>
        <pc:spChg chg="add mod">
          <ac:chgData name="Erick Salomon Chavez Lopez" userId="f85c3243-0458-434f-a68d-2fd00fa2ab2e" providerId="ADAL" clId="{32FA1834-B572-4A99-BE2A-A52788D2D9F1}" dt="2024-04-11T13:55:20.916" v="1791" actId="14100"/>
          <ac:spMkLst>
            <pc:docMk/>
            <pc:sldMk cId="4153142843" sldId="317"/>
            <ac:spMk id="3" creationId="{012F6F52-3C77-8A89-ED98-CE3EDC1F3073}"/>
          </ac:spMkLst>
        </pc:spChg>
        <pc:spChg chg="add del mod">
          <ac:chgData name="Erick Salomon Chavez Lopez" userId="f85c3243-0458-434f-a68d-2fd00fa2ab2e" providerId="ADAL" clId="{32FA1834-B572-4A99-BE2A-A52788D2D9F1}" dt="2024-04-11T11:12:08.359" v="1072"/>
          <ac:spMkLst>
            <pc:docMk/>
            <pc:sldMk cId="4153142843" sldId="317"/>
            <ac:spMk id="4" creationId="{00B62BB6-2803-EE74-D254-E50DDDB5BB02}"/>
          </ac:spMkLst>
        </pc:spChg>
        <pc:spChg chg="add mod">
          <ac:chgData name="Erick Salomon Chavez Lopez" userId="f85c3243-0458-434f-a68d-2fd00fa2ab2e" providerId="ADAL" clId="{32FA1834-B572-4A99-BE2A-A52788D2D9F1}" dt="2024-04-11T14:23:06.650" v="2916" actId="1076"/>
          <ac:spMkLst>
            <pc:docMk/>
            <pc:sldMk cId="4153142843" sldId="317"/>
            <ac:spMk id="6" creationId="{58623CDE-141D-3FD4-7F3B-87D154A2E524}"/>
          </ac:spMkLst>
        </pc:spChg>
        <pc:spChg chg="mod">
          <ac:chgData name="Erick Salomon Chavez Lopez" userId="f85c3243-0458-434f-a68d-2fd00fa2ab2e" providerId="ADAL" clId="{32FA1834-B572-4A99-BE2A-A52788D2D9F1}" dt="2024-04-11T14:23:13.142" v="2917" actId="1076"/>
          <ac:spMkLst>
            <pc:docMk/>
            <pc:sldMk cId="4153142843" sldId="317"/>
            <ac:spMk id="10" creationId="{00000000-0000-0000-0000-000000000000}"/>
          </ac:spMkLst>
        </pc:spChg>
        <pc:graphicFrameChg chg="del">
          <ac:chgData name="Erick Salomon Chavez Lopez" userId="f85c3243-0458-434f-a68d-2fd00fa2ab2e" providerId="ADAL" clId="{32FA1834-B572-4A99-BE2A-A52788D2D9F1}" dt="2024-04-11T11:01:17.774" v="621" actId="478"/>
          <ac:graphicFrameMkLst>
            <pc:docMk/>
            <pc:sldMk cId="4153142843" sldId="317"/>
            <ac:graphicFrameMk id="8" creationId="{00000000-0000-0000-0000-000000000000}"/>
          </ac:graphicFrameMkLst>
        </pc:graphicFrameChg>
        <pc:graphicFrameChg chg="del">
          <ac:chgData name="Erick Salomon Chavez Lopez" userId="f85c3243-0458-434f-a68d-2fd00fa2ab2e" providerId="ADAL" clId="{32FA1834-B572-4A99-BE2A-A52788D2D9F1}" dt="2024-04-11T11:01:20.979" v="622" actId="478"/>
          <ac:graphicFrameMkLst>
            <pc:docMk/>
            <pc:sldMk cId="4153142843" sldId="317"/>
            <ac:graphicFrameMk id="9" creationId="{00000000-0000-0000-0000-000000000000}"/>
          </ac:graphicFrameMkLst>
        </pc:graphicFrameChg>
      </pc:sldChg>
      <pc:sldChg chg="addSp delSp modSp add mod ord">
        <pc:chgData name="Erick Salomon Chavez Lopez" userId="f85c3243-0458-434f-a68d-2fd00fa2ab2e" providerId="ADAL" clId="{32FA1834-B572-4A99-BE2A-A52788D2D9F1}" dt="2024-04-11T14:46:06.915" v="4745"/>
        <pc:sldMkLst>
          <pc:docMk/>
          <pc:sldMk cId="3753345194" sldId="318"/>
        </pc:sldMkLst>
        <pc:spChg chg="del">
          <ac:chgData name="Erick Salomon Chavez Lopez" userId="f85c3243-0458-434f-a68d-2fd00fa2ab2e" providerId="ADAL" clId="{32FA1834-B572-4A99-BE2A-A52788D2D9F1}" dt="2024-04-11T14:06:18.207" v="2063" actId="478"/>
          <ac:spMkLst>
            <pc:docMk/>
            <pc:sldMk cId="3753345194" sldId="318"/>
            <ac:spMk id="3" creationId="{012F6F52-3C77-8A89-ED98-CE3EDC1F3073}"/>
          </ac:spMkLst>
        </pc:spChg>
        <pc:spChg chg="mod">
          <ac:chgData name="Erick Salomon Chavez Lopez" userId="f85c3243-0458-434f-a68d-2fd00fa2ab2e" providerId="ADAL" clId="{32FA1834-B572-4A99-BE2A-A52788D2D9F1}" dt="2024-04-11T14:14:57.757" v="2658" actId="14100"/>
          <ac:spMkLst>
            <pc:docMk/>
            <pc:sldMk cId="3753345194" sldId="318"/>
            <ac:spMk id="6" creationId="{58623CDE-141D-3FD4-7F3B-87D154A2E524}"/>
          </ac:spMkLst>
        </pc:spChg>
        <pc:spChg chg="del">
          <ac:chgData name="Erick Salomon Chavez Lopez" userId="f85c3243-0458-434f-a68d-2fd00fa2ab2e" providerId="ADAL" clId="{32FA1834-B572-4A99-BE2A-A52788D2D9F1}" dt="2024-04-11T13:57:31.680" v="1806" actId="478"/>
          <ac:spMkLst>
            <pc:docMk/>
            <pc:sldMk cId="3753345194" sldId="318"/>
            <ac:spMk id="10" creationId="{00000000-0000-0000-0000-000000000000}"/>
          </ac:spMkLst>
        </pc:spChg>
        <pc:graphicFrameChg chg="add mod modGraphic">
          <ac:chgData name="Erick Salomon Chavez Lopez" userId="f85c3243-0458-434f-a68d-2fd00fa2ab2e" providerId="ADAL" clId="{32FA1834-B572-4A99-BE2A-A52788D2D9F1}" dt="2024-04-11T14:17:01.596" v="2760" actId="1036"/>
          <ac:graphicFrameMkLst>
            <pc:docMk/>
            <pc:sldMk cId="3753345194" sldId="318"/>
            <ac:graphicFrameMk id="2" creationId="{62A9D86F-0C6F-EDDB-2593-BEC6781690A2}"/>
          </ac:graphicFrameMkLst>
        </pc:graphicFrameChg>
        <pc:graphicFrameChg chg="add mod modGraphic">
          <ac:chgData name="Erick Salomon Chavez Lopez" userId="f85c3243-0458-434f-a68d-2fd00fa2ab2e" providerId="ADAL" clId="{32FA1834-B572-4A99-BE2A-A52788D2D9F1}" dt="2024-04-11T14:17:01.596" v="2760" actId="1036"/>
          <ac:graphicFrameMkLst>
            <pc:docMk/>
            <pc:sldMk cId="3753345194" sldId="318"/>
            <ac:graphicFrameMk id="4" creationId="{1EB0BCA5-E3C9-4E6E-0A1C-05FAC5051FAE}"/>
          </ac:graphicFrameMkLst>
        </pc:graphicFrameChg>
        <pc:graphicFrameChg chg="mod modGraphic">
          <ac:chgData name="Erick Salomon Chavez Lopez" userId="f85c3243-0458-434f-a68d-2fd00fa2ab2e" providerId="ADAL" clId="{32FA1834-B572-4A99-BE2A-A52788D2D9F1}" dt="2024-04-11T14:17:01.596" v="2760" actId="1036"/>
          <ac:graphicFrameMkLst>
            <pc:docMk/>
            <pc:sldMk cId="3753345194" sldId="318"/>
            <ac:graphicFrameMk id="7" creationId="{00000000-0000-0000-0000-000000000000}"/>
          </ac:graphicFrameMkLst>
        </pc:graphicFrameChg>
      </pc:sldChg>
      <pc:sldChg chg="addSp delSp modSp add mod">
        <pc:chgData name="Erick Salomon Chavez Lopez" userId="f85c3243-0458-434f-a68d-2fd00fa2ab2e" providerId="ADAL" clId="{32FA1834-B572-4A99-BE2A-A52788D2D9F1}" dt="2024-04-11T14:28:21.557" v="3069" actId="1076"/>
        <pc:sldMkLst>
          <pc:docMk/>
          <pc:sldMk cId="1810250447" sldId="319"/>
        </pc:sldMkLst>
        <pc:spChg chg="del">
          <ac:chgData name="Erick Salomon Chavez Lopez" userId="f85c3243-0458-434f-a68d-2fd00fa2ab2e" providerId="ADAL" clId="{32FA1834-B572-4A99-BE2A-A52788D2D9F1}" dt="2024-04-11T14:23:26.241" v="2918" actId="478"/>
          <ac:spMkLst>
            <pc:docMk/>
            <pc:sldMk cId="1810250447" sldId="319"/>
            <ac:spMk id="3" creationId="{012F6F52-3C77-8A89-ED98-CE3EDC1F3073}"/>
          </ac:spMkLst>
        </pc:spChg>
        <pc:spChg chg="mod">
          <ac:chgData name="Erick Salomon Chavez Lopez" userId="f85c3243-0458-434f-a68d-2fd00fa2ab2e" providerId="ADAL" clId="{32FA1834-B572-4A99-BE2A-A52788D2D9F1}" dt="2024-04-11T14:25:16.399" v="3036" actId="20577"/>
          <ac:spMkLst>
            <pc:docMk/>
            <pc:sldMk cId="1810250447" sldId="319"/>
            <ac:spMk id="6" creationId="{58623CDE-141D-3FD4-7F3B-87D154A2E524}"/>
          </ac:spMkLst>
        </pc:spChg>
        <pc:spChg chg="add mod">
          <ac:chgData name="Erick Salomon Chavez Lopez" userId="f85c3243-0458-434f-a68d-2fd00fa2ab2e" providerId="ADAL" clId="{32FA1834-B572-4A99-BE2A-A52788D2D9F1}" dt="2024-04-11T14:24:32.470" v="2953" actId="1076"/>
          <ac:spMkLst>
            <pc:docMk/>
            <pc:sldMk cId="1810250447" sldId="319"/>
            <ac:spMk id="8" creationId="{C7C03405-A5FE-F23E-6B45-DA6809AA8BE7}"/>
          </ac:spMkLst>
        </pc:spChg>
        <pc:spChg chg="del">
          <ac:chgData name="Erick Salomon Chavez Lopez" userId="f85c3243-0458-434f-a68d-2fd00fa2ab2e" providerId="ADAL" clId="{32FA1834-B572-4A99-BE2A-A52788D2D9F1}" dt="2024-04-11T14:18:36.355" v="2763" actId="478"/>
          <ac:spMkLst>
            <pc:docMk/>
            <pc:sldMk cId="1810250447" sldId="319"/>
            <ac:spMk id="10" creationId="{00000000-0000-0000-0000-000000000000}"/>
          </ac:spMkLst>
        </pc:spChg>
        <pc:spChg chg="add mod">
          <ac:chgData name="Erick Salomon Chavez Lopez" userId="f85c3243-0458-434f-a68d-2fd00fa2ab2e" providerId="ADAL" clId="{32FA1834-B572-4A99-BE2A-A52788D2D9F1}" dt="2024-04-11T14:25:47.353" v="3037"/>
          <ac:spMkLst>
            <pc:docMk/>
            <pc:sldMk cId="1810250447" sldId="319"/>
            <ac:spMk id="13" creationId="{E4012CA5-EB32-DE32-7478-E1FE09CEA7C8}"/>
          </ac:spMkLst>
        </pc:spChg>
        <pc:spChg chg="add mod">
          <ac:chgData name="Erick Salomon Chavez Lopez" userId="f85c3243-0458-434f-a68d-2fd00fa2ab2e" providerId="ADAL" clId="{32FA1834-B572-4A99-BE2A-A52788D2D9F1}" dt="2024-04-11T14:25:47.353" v="3037"/>
          <ac:spMkLst>
            <pc:docMk/>
            <pc:sldMk cId="1810250447" sldId="319"/>
            <ac:spMk id="14" creationId="{4E1345FA-D1CB-A343-B1C6-A7AFB692366C}"/>
          </ac:spMkLst>
        </pc:spChg>
        <pc:spChg chg="add mod">
          <ac:chgData name="Erick Salomon Chavez Lopez" userId="f85c3243-0458-434f-a68d-2fd00fa2ab2e" providerId="ADAL" clId="{32FA1834-B572-4A99-BE2A-A52788D2D9F1}" dt="2024-04-11T14:25:47.353" v="3037"/>
          <ac:spMkLst>
            <pc:docMk/>
            <pc:sldMk cId="1810250447" sldId="319"/>
            <ac:spMk id="15" creationId="{ADA5961A-99BB-6BEE-ADD0-422CDB822BD4}"/>
          </ac:spMkLst>
        </pc:spChg>
        <pc:spChg chg="add mod">
          <ac:chgData name="Erick Salomon Chavez Lopez" userId="f85c3243-0458-434f-a68d-2fd00fa2ab2e" providerId="ADAL" clId="{32FA1834-B572-4A99-BE2A-A52788D2D9F1}" dt="2024-04-11T14:25:47.353" v="3037"/>
          <ac:spMkLst>
            <pc:docMk/>
            <pc:sldMk cId="1810250447" sldId="319"/>
            <ac:spMk id="16" creationId="{D7A533AE-3334-292E-613C-7EC19B31D89B}"/>
          </ac:spMkLst>
        </pc:spChg>
        <pc:spChg chg="add mod">
          <ac:chgData name="Erick Salomon Chavez Lopez" userId="f85c3243-0458-434f-a68d-2fd00fa2ab2e" providerId="ADAL" clId="{32FA1834-B572-4A99-BE2A-A52788D2D9F1}" dt="2024-04-11T14:25:47.353" v="3037"/>
          <ac:spMkLst>
            <pc:docMk/>
            <pc:sldMk cId="1810250447" sldId="319"/>
            <ac:spMk id="17" creationId="{D3AA214E-1C0E-E02F-71AC-D874482817F8}"/>
          </ac:spMkLst>
        </pc:spChg>
        <pc:spChg chg="add mod">
          <ac:chgData name="Erick Salomon Chavez Lopez" userId="f85c3243-0458-434f-a68d-2fd00fa2ab2e" providerId="ADAL" clId="{32FA1834-B572-4A99-BE2A-A52788D2D9F1}" dt="2024-04-11T14:25:47.353" v="3037"/>
          <ac:spMkLst>
            <pc:docMk/>
            <pc:sldMk cId="1810250447" sldId="319"/>
            <ac:spMk id="18" creationId="{68327B86-9D3C-40DA-9309-0D8198ED7FCC}"/>
          </ac:spMkLst>
        </pc:spChg>
        <pc:spChg chg="add mod">
          <ac:chgData name="Erick Salomon Chavez Lopez" userId="f85c3243-0458-434f-a68d-2fd00fa2ab2e" providerId="ADAL" clId="{32FA1834-B572-4A99-BE2A-A52788D2D9F1}" dt="2024-04-11T14:27:14.043" v="3055" actId="1076"/>
          <ac:spMkLst>
            <pc:docMk/>
            <pc:sldMk cId="1810250447" sldId="319"/>
            <ac:spMk id="19" creationId="{045A9470-0F80-CE02-81B4-49A298A11278}"/>
          </ac:spMkLst>
        </pc:spChg>
        <pc:spChg chg="add mod">
          <ac:chgData name="Erick Salomon Chavez Lopez" userId="f85c3243-0458-434f-a68d-2fd00fa2ab2e" providerId="ADAL" clId="{32FA1834-B572-4A99-BE2A-A52788D2D9F1}" dt="2024-04-11T14:28:21.557" v="3069" actId="1076"/>
          <ac:spMkLst>
            <pc:docMk/>
            <pc:sldMk cId="1810250447" sldId="319"/>
            <ac:spMk id="20" creationId="{C6DFF61C-7419-86A2-79F8-0F6ECAAFFDF2}"/>
          </ac:spMkLst>
        </pc:spChg>
        <pc:grpChg chg="add mod">
          <ac:chgData name="Erick Salomon Chavez Lopez" userId="f85c3243-0458-434f-a68d-2fd00fa2ab2e" providerId="ADAL" clId="{32FA1834-B572-4A99-BE2A-A52788D2D9F1}" dt="2024-04-11T14:25:57.842" v="3038" actId="1076"/>
          <ac:grpSpMkLst>
            <pc:docMk/>
            <pc:sldMk cId="1810250447" sldId="319"/>
            <ac:grpSpMk id="9" creationId="{C3D83D53-C69E-E910-294F-2367EFDF00FB}"/>
          </ac:grpSpMkLst>
        </pc:grpChg>
        <pc:grpChg chg="add mod">
          <ac:chgData name="Erick Salomon Chavez Lopez" userId="f85c3243-0458-434f-a68d-2fd00fa2ab2e" providerId="ADAL" clId="{32FA1834-B572-4A99-BE2A-A52788D2D9F1}" dt="2024-04-11T14:25:57.842" v="3038" actId="1076"/>
          <ac:grpSpMkLst>
            <pc:docMk/>
            <pc:sldMk cId="1810250447" sldId="319"/>
            <ac:grpSpMk id="11" creationId="{CF2EAE5D-39DB-4815-9B2F-7188D9556A68}"/>
          </ac:grpSpMkLst>
        </pc:grpChg>
        <pc:grpChg chg="add mod">
          <ac:chgData name="Erick Salomon Chavez Lopez" userId="f85c3243-0458-434f-a68d-2fd00fa2ab2e" providerId="ADAL" clId="{32FA1834-B572-4A99-BE2A-A52788D2D9F1}" dt="2024-04-11T14:25:57.842" v="3038" actId="1076"/>
          <ac:grpSpMkLst>
            <pc:docMk/>
            <pc:sldMk cId="1810250447" sldId="319"/>
            <ac:grpSpMk id="12" creationId="{FB6FC566-F491-4E53-8DA4-21CD78209A30}"/>
          </ac:grpSpMkLst>
        </pc:grpChg>
        <pc:graphicFrameChg chg="add mod modGraphic">
          <ac:chgData name="Erick Salomon Chavez Lopez" userId="f85c3243-0458-434f-a68d-2fd00fa2ab2e" providerId="ADAL" clId="{32FA1834-B572-4A99-BE2A-A52788D2D9F1}" dt="2024-04-11T14:24:32.470" v="2953" actId="1076"/>
          <ac:graphicFrameMkLst>
            <pc:docMk/>
            <pc:sldMk cId="1810250447" sldId="319"/>
            <ac:graphicFrameMk id="2" creationId="{C733BA15-872B-97FC-47B3-4C61A77780D4}"/>
          </ac:graphicFrameMkLst>
        </pc:graphicFrameChg>
        <pc:graphicFrameChg chg="add mod modGraphic">
          <ac:chgData name="Erick Salomon Chavez Lopez" userId="f85c3243-0458-434f-a68d-2fd00fa2ab2e" providerId="ADAL" clId="{32FA1834-B572-4A99-BE2A-A52788D2D9F1}" dt="2024-04-11T14:24:32.470" v="2953" actId="1076"/>
          <ac:graphicFrameMkLst>
            <pc:docMk/>
            <pc:sldMk cId="1810250447" sldId="319"/>
            <ac:graphicFrameMk id="4" creationId="{650A5C94-F0E2-AED8-8A1D-3F51290B667F}"/>
          </ac:graphicFrameMkLst>
        </pc:graphicFrameChg>
        <pc:graphicFrameChg chg="del">
          <ac:chgData name="Erick Salomon Chavez Lopez" userId="f85c3243-0458-434f-a68d-2fd00fa2ab2e" providerId="ADAL" clId="{32FA1834-B572-4A99-BE2A-A52788D2D9F1}" dt="2024-04-11T14:18:32.977" v="2762" actId="478"/>
          <ac:graphicFrameMkLst>
            <pc:docMk/>
            <pc:sldMk cId="1810250447" sldId="319"/>
            <ac:graphicFrameMk id="7" creationId="{00000000-0000-0000-0000-000000000000}"/>
          </ac:graphicFrameMkLst>
        </pc:graphicFrameChg>
      </pc:sldChg>
      <pc:sldChg chg="delSp modSp add mod">
        <pc:chgData name="Erick Salomon Chavez Lopez" userId="f85c3243-0458-434f-a68d-2fd00fa2ab2e" providerId="ADAL" clId="{32FA1834-B572-4A99-BE2A-A52788D2D9F1}" dt="2024-04-11T14:37:25.259" v="4252" actId="20577"/>
        <pc:sldMkLst>
          <pc:docMk/>
          <pc:sldMk cId="1627749297" sldId="320"/>
        </pc:sldMkLst>
        <pc:spChg chg="mod">
          <ac:chgData name="Erick Salomon Chavez Lopez" userId="f85c3243-0458-434f-a68d-2fd00fa2ab2e" providerId="ADAL" clId="{32FA1834-B572-4A99-BE2A-A52788D2D9F1}" dt="2024-04-11T14:37:25.259" v="4252" actId="20577"/>
          <ac:spMkLst>
            <pc:docMk/>
            <pc:sldMk cId="1627749297" sldId="320"/>
            <ac:spMk id="6" creationId="{58623CDE-141D-3FD4-7F3B-87D154A2E524}"/>
          </ac:spMkLst>
        </pc:spChg>
        <pc:graphicFrameChg chg="del">
          <ac:chgData name="Erick Salomon Chavez Lopez" userId="f85c3243-0458-434f-a68d-2fd00fa2ab2e" providerId="ADAL" clId="{32FA1834-B572-4A99-BE2A-A52788D2D9F1}" dt="2024-04-11T14:33:21.337" v="3821" actId="478"/>
          <ac:graphicFrameMkLst>
            <pc:docMk/>
            <pc:sldMk cId="1627749297" sldId="320"/>
            <ac:graphicFrameMk id="2" creationId="{62A9D86F-0C6F-EDDB-2593-BEC6781690A2}"/>
          </ac:graphicFrameMkLst>
        </pc:graphicFrameChg>
        <pc:graphicFrameChg chg="del modGraphic">
          <ac:chgData name="Erick Salomon Chavez Lopez" userId="f85c3243-0458-434f-a68d-2fd00fa2ab2e" providerId="ADAL" clId="{32FA1834-B572-4A99-BE2A-A52788D2D9F1}" dt="2024-04-11T14:33:18.497" v="3820" actId="478"/>
          <ac:graphicFrameMkLst>
            <pc:docMk/>
            <pc:sldMk cId="1627749297" sldId="320"/>
            <ac:graphicFrameMk id="4" creationId="{1EB0BCA5-E3C9-4E6E-0A1C-05FAC5051FAE}"/>
          </ac:graphicFrameMkLst>
        </pc:graphicFrameChg>
        <pc:graphicFrameChg chg="del">
          <ac:chgData name="Erick Salomon Chavez Lopez" userId="f85c3243-0458-434f-a68d-2fd00fa2ab2e" providerId="ADAL" clId="{32FA1834-B572-4A99-BE2A-A52788D2D9F1}" dt="2024-04-11T14:33:12.911" v="3818" actId="478"/>
          <ac:graphicFrameMkLst>
            <pc:docMk/>
            <pc:sldMk cId="1627749297" sldId="320"/>
            <ac:graphicFrameMk id="7" creationId="{00000000-0000-0000-0000-000000000000}"/>
          </ac:graphicFrameMkLst>
        </pc:graphicFrameChg>
      </pc:sldChg>
      <pc:sldChg chg="delSp modSp add mod ord">
        <pc:chgData name="Erick Salomon Chavez Lopez" userId="f85c3243-0458-434f-a68d-2fd00fa2ab2e" providerId="ADAL" clId="{32FA1834-B572-4A99-BE2A-A52788D2D9F1}" dt="2024-04-11T17:11:16.496" v="6129" actId="20577"/>
        <pc:sldMkLst>
          <pc:docMk/>
          <pc:sldMk cId="1053683653" sldId="321"/>
        </pc:sldMkLst>
        <pc:spChg chg="del">
          <ac:chgData name="Erick Salomon Chavez Lopez" userId="f85c3243-0458-434f-a68d-2fd00fa2ab2e" providerId="ADAL" clId="{32FA1834-B572-4A99-BE2A-A52788D2D9F1}" dt="2024-04-11T14:56:25.097" v="5744" actId="478"/>
          <ac:spMkLst>
            <pc:docMk/>
            <pc:sldMk cId="1053683653" sldId="321"/>
            <ac:spMk id="5" creationId="{CF91EF02-09BF-34E3-6240-DBC884ACA9A1}"/>
          </ac:spMkLst>
        </pc:spChg>
        <pc:spChg chg="mod">
          <ac:chgData name="Erick Salomon Chavez Lopez" userId="f85c3243-0458-434f-a68d-2fd00fa2ab2e" providerId="ADAL" clId="{32FA1834-B572-4A99-BE2A-A52788D2D9F1}" dt="2024-04-11T17:11:16.496" v="6129" actId="20577"/>
          <ac:spMkLst>
            <pc:docMk/>
            <pc:sldMk cId="1053683653" sldId="321"/>
            <ac:spMk id="6" creationId="{58623CDE-141D-3FD4-7F3B-87D154A2E524}"/>
          </ac:spMkLst>
        </pc:spChg>
      </pc:sldChg>
      <pc:sldChg chg="addSp delSp modSp add mod">
        <pc:chgData name="Erick Salomon Chavez Lopez" userId="f85c3243-0458-434f-a68d-2fd00fa2ab2e" providerId="ADAL" clId="{32FA1834-B572-4A99-BE2A-A52788D2D9F1}" dt="2024-04-11T15:02:18.416" v="5947" actId="20577"/>
        <pc:sldMkLst>
          <pc:docMk/>
          <pc:sldMk cId="2167773921" sldId="322"/>
        </pc:sldMkLst>
        <pc:spChg chg="del">
          <ac:chgData name="Erick Salomon Chavez Lopez" userId="f85c3243-0458-434f-a68d-2fd00fa2ab2e" providerId="ADAL" clId="{32FA1834-B572-4A99-BE2A-A52788D2D9F1}" dt="2024-04-11T14:56:59.769" v="5749" actId="478"/>
          <ac:spMkLst>
            <pc:docMk/>
            <pc:sldMk cId="2167773921" sldId="322"/>
            <ac:spMk id="6" creationId="{58623CDE-141D-3FD4-7F3B-87D154A2E524}"/>
          </ac:spMkLst>
        </pc:spChg>
        <pc:graphicFrameChg chg="add mod modGraphic">
          <ac:chgData name="Erick Salomon Chavez Lopez" userId="f85c3243-0458-434f-a68d-2fd00fa2ab2e" providerId="ADAL" clId="{32FA1834-B572-4A99-BE2A-A52788D2D9F1}" dt="2024-04-11T15:02:18.416" v="5947" actId="20577"/>
          <ac:graphicFrameMkLst>
            <pc:docMk/>
            <pc:sldMk cId="2167773921" sldId="322"/>
            <ac:graphicFrameMk id="2" creationId="{02A1B77F-4C37-961E-EC17-4239C12D23E8}"/>
          </ac:graphicFrameMkLst>
        </pc:graphicFrameChg>
      </pc:sldChg>
      <pc:sldChg chg="modSp add mod">
        <pc:chgData name="Erick Salomon Chavez Lopez" userId="f85c3243-0458-434f-a68d-2fd00fa2ab2e" providerId="ADAL" clId="{32FA1834-B572-4A99-BE2A-A52788D2D9F1}" dt="2024-04-11T14:58:20.352" v="5789" actId="1076"/>
        <pc:sldMkLst>
          <pc:docMk/>
          <pc:sldMk cId="3083445" sldId="323"/>
        </pc:sldMkLst>
        <pc:spChg chg="mod">
          <ac:chgData name="Erick Salomon Chavez Lopez" userId="f85c3243-0458-434f-a68d-2fd00fa2ab2e" providerId="ADAL" clId="{32FA1834-B572-4A99-BE2A-A52788D2D9F1}" dt="2024-04-11T14:58:20.352" v="5789" actId="1076"/>
          <ac:spMkLst>
            <pc:docMk/>
            <pc:sldMk cId="3083445" sldId="323"/>
            <ac:spMk id="6" creationId="{58623CDE-141D-3FD4-7F3B-87D154A2E52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227239-1DCA-4500-B573-FDD5DB0B9D5C}" type="doc">
      <dgm:prSet loTypeId="urn:microsoft.com/office/officeart/2005/8/layout/hProcess9" loCatId="process" qsTypeId="urn:microsoft.com/office/officeart/2005/8/quickstyle/simple1" qsCatId="simple" csTypeId="urn:microsoft.com/office/officeart/2005/8/colors/accent1_3" csCatId="accent1" phldr="1"/>
      <dgm:spPr/>
    </dgm:pt>
    <dgm:pt modelId="{40B15457-BB47-443F-B89E-4EEEFBA1B45A}">
      <dgm:prSet phldrT="[Texto]"/>
      <dgm:spPr/>
      <dgm:t>
        <a:bodyPr/>
        <a:lstStyle/>
        <a:p>
          <a:r>
            <a:rPr lang="es-CO" dirty="0"/>
            <a:t>Diligenciamiento herramienta Fase II</a:t>
          </a:r>
        </a:p>
        <a:p>
          <a:r>
            <a:rPr lang="es-CO" dirty="0"/>
            <a:t>10-22 de Abr.</a:t>
          </a:r>
        </a:p>
      </dgm:t>
    </dgm:pt>
    <dgm:pt modelId="{5102E7F8-E8F7-4FE2-869A-E8B47B394916}" type="parTrans" cxnId="{43ACAC3E-3EE9-485B-8A91-6793DCAEA508}">
      <dgm:prSet/>
      <dgm:spPr/>
      <dgm:t>
        <a:bodyPr/>
        <a:lstStyle/>
        <a:p>
          <a:endParaRPr lang="es-CO"/>
        </a:p>
      </dgm:t>
    </dgm:pt>
    <dgm:pt modelId="{5402197A-85BB-4ED8-8E85-E4859D07B943}" type="sibTrans" cxnId="{43ACAC3E-3EE9-485B-8A91-6793DCAEA508}">
      <dgm:prSet/>
      <dgm:spPr/>
      <dgm:t>
        <a:bodyPr/>
        <a:lstStyle/>
        <a:p>
          <a:endParaRPr lang="es-CO"/>
        </a:p>
      </dgm:t>
    </dgm:pt>
    <dgm:pt modelId="{EC1CB876-A4F6-4564-B3B5-7E90033F9AAC}">
      <dgm:prSet phldrT="[Texto]"/>
      <dgm:spPr/>
      <dgm:t>
        <a:bodyPr/>
        <a:lstStyle/>
        <a:p>
          <a:r>
            <a:rPr lang="es-CO" dirty="0"/>
            <a:t>Soportes Seguimiento 1 al PAI</a:t>
          </a:r>
        </a:p>
        <a:p>
          <a:r>
            <a:rPr lang="es-CO" dirty="0"/>
            <a:t>2-6 de May.</a:t>
          </a:r>
        </a:p>
      </dgm:t>
    </dgm:pt>
    <dgm:pt modelId="{967479AD-A105-40D3-8F2C-248C17CF04CC}" type="parTrans" cxnId="{12E2F8AE-DE75-436A-9C83-34302ACBFF5E}">
      <dgm:prSet/>
      <dgm:spPr/>
      <dgm:t>
        <a:bodyPr/>
        <a:lstStyle/>
        <a:p>
          <a:endParaRPr lang="es-CO"/>
        </a:p>
      </dgm:t>
    </dgm:pt>
    <dgm:pt modelId="{D36EE02B-03E6-4344-A2AE-87462DBFDA40}" type="sibTrans" cxnId="{12E2F8AE-DE75-436A-9C83-34302ACBFF5E}">
      <dgm:prSet/>
      <dgm:spPr/>
      <dgm:t>
        <a:bodyPr/>
        <a:lstStyle/>
        <a:p>
          <a:endParaRPr lang="es-CO"/>
        </a:p>
      </dgm:t>
    </dgm:pt>
    <dgm:pt modelId="{79246408-9C75-4707-9889-A89A3508E19F}">
      <dgm:prSet phldrT="[Texto]"/>
      <dgm:spPr/>
      <dgm:t>
        <a:bodyPr/>
        <a:lstStyle/>
        <a:p>
          <a:r>
            <a:rPr lang="es-CO" dirty="0"/>
            <a:t>Evaluación OCI</a:t>
          </a:r>
        </a:p>
        <a:p>
          <a:r>
            <a:rPr lang="es-CO" dirty="0"/>
            <a:t>10-24 de May.</a:t>
          </a:r>
        </a:p>
      </dgm:t>
    </dgm:pt>
    <dgm:pt modelId="{300311D6-3DB2-44C6-AB1F-E0FC099BC5E1}" type="parTrans" cxnId="{6538AABB-D4F2-435D-ABFD-1FA866CAB4C8}">
      <dgm:prSet/>
      <dgm:spPr/>
      <dgm:t>
        <a:bodyPr/>
        <a:lstStyle/>
        <a:p>
          <a:endParaRPr lang="es-CO"/>
        </a:p>
      </dgm:t>
    </dgm:pt>
    <dgm:pt modelId="{E36459BC-E971-4B0A-AABD-338CBF4EC66E}" type="sibTrans" cxnId="{6538AABB-D4F2-435D-ABFD-1FA866CAB4C8}">
      <dgm:prSet/>
      <dgm:spPr/>
      <dgm:t>
        <a:bodyPr/>
        <a:lstStyle/>
        <a:p>
          <a:endParaRPr lang="es-CO"/>
        </a:p>
      </dgm:t>
    </dgm:pt>
    <dgm:pt modelId="{1CFE2A67-17EB-4846-ADFB-C3D505B3A87A}" type="pres">
      <dgm:prSet presAssocID="{A2227239-1DCA-4500-B573-FDD5DB0B9D5C}" presName="CompostProcess" presStyleCnt="0">
        <dgm:presLayoutVars>
          <dgm:dir/>
          <dgm:resizeHandles val="exact"/>
        </dgm:presLayoutVars>
      </dgm:prSet>
      <dgm:spPr/>
    </dgm:pt>
    <dgm:pt modelId="{0CF677AA-9D5B-4967-A4EF-F0A0B0202F71}" type="pres">
      <dgm:prSet presAssocID="{A2227239-1DCA-4500-B573-FDD5DB0B9D5C}" presName="arrow" presStyleLbl="bgShp" presStyleIdx="0" presStyleCnt="1"/>
      <dgm:spPr/>
    </dgm:pt>
    <dgm:pt modelId="{915C2178-900C-4BFB-82A1-C7C031ABF78F}" type="pres">
      <dgm:prSet presAssocID="{A2227239-1DCA-4500-B573-FDD5DB0B9D5C}" presName="linearProcess" presStyleCnt="0"/>
      <dgm:spPr/>
    </dgm:pt>
    <dgm:pt modelId="{645EC73F-3B9A-4FCB-B1C6-D8CCCA58D1F2}" type="pres">
      <dgm:prSet presAssocID="{40B15457-BB47-443F-B89E-4EEEFBA1B45A}" presName="textNode" presStyleLbl="node1" presStyleIdx="0" presStyleCnt="3">
        <dgm:presLayoutVars>
          <dgm:bulletEnabled val="1"/>
        </dgm:presLayoutVars>
      </dgm:prSet>
      <dgm:spPr/>
    </dgm:pt>
    <dgm:pt modelId="{77275784-06B4-4453-B7D6-12255B9685E5}" type="pres">
      <dgm:prSet presAssocID="{5402197A-85BB-4ED8-8E85-E4859D07B943}" presName="sibTrans" presStyleCnt="0"/>
      <dgm:spPr/>
    </dgm:pt>
    <dgm:pt modelId="{64447A3F-2564-4F9A-89ED-FD63BA7099EB}" type="pres">
      <dgm:prSet presAssocID="{EC1CB876-A4F6-4564-B3B5-7E90033F9AAC}" presName="textNode" presStyleLbl="node1" presStyleIdx="1" presStyleCnt="3">
        <dgm:presLayoutVars>
          <dgm:bulletEnabled val="1"/>
        </dgm:presLayoutVars>
      </dgm:prSet>
      <dgm:spPr/>
    </dgm:pt>
    <dgm:pt modelId="{8661E3B4-3D7F-41D3-87DB-868441F232AA}" type="pres">
      <dgm:prSet presAssocID="{D36EE02B-03E6-4344-A2AE-87462DBFDA40}" presName="sibTrans" presStyleCnt="0"/>
      <dgm:spPr/>
    </dgm:pt>
    <dgm:pt modelId="{B0895C4C-F49C-40F8-BDC7-C14C6C2A03D4}" type="pres">
      <dgm:prSet presAssocID="{79246408-9C75-4707-9889-A89A3508E19F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FFB05509-ED2F-4C63-AC0E-444C24051B57}" type="presOf" srcId="{A2227239-1DCA-4500-B573-FDD5DB0B9D5C}" destId="{1CFE2A67-17EB-4846-ADFB-C3D505B3A87A}" srcOrd="0" destOrd="0" presId="urn:microsoft.com/office/officeart/2005/8/layout/hProcess9"/>
    <dgm:cxn modelId="{9BAD9D25-AFD1-4795-BC16-6E11F868037B}" type="presOf" srcId="{79246408-9C75-4707-9889-A89A3508E19F}" destId="{B0895C4C-F49C-40F8-BDC7-C14C6C2A03D4}" srcOrd="0" destOrd="0" presId="urn:microsoft.com/office/officeart/2005/8/layout/hProcess9"/>
    <dgm:cxn modelId="{43ACAC3E-3EE9-485B-8A91-6793DCAEA508}" srcId="{A2227239-1DCA-4500-B573-FDD5DB0B9D5C}" destId="{40B15457-BB47-443F-B89E-4EEEFBA1B45A}" srcOrd="0" destOrd="0" parTransId="{5102E7F8-E8F7-4FE2-869A-E8B47B394916}" sibTransId="{5402197A-85BB-4ED8-8E85-E4859D07B943}"/>
    <dgm:cxn modelId="{57330C65-A136-4C1C-9015-FAB7E0A510B6}" type="presOf" srcId="{40B15457-BB47-443F-B89E-4EEEFBA1B45A}" destId="{645EC73F-3B9A-4FCB-B1C6-D8CCCA58D1F2}" srcOrd="0" destOrd="0" presId="urn:microsoft.com/office/officeart/2005/8/layout/hProcess9"/>
    <dgm:cxn modelId="{1048047A-A457-43BA-B2E8-D5E9FA4EC1CB}" type="presOf" srcId="{EC1CB876-A4F6-4564-B3B5-7E90033F9AAC}" destId="{64447A3F-2564-4F9A-89ED-FD63BA7099EB}" srcOrd="0" destOrd="0" presId="urn:microsoft.com/office/officeart/2005/8/layout/hProcess9"/>
    <dgm:cxn modelId="{12E2F8AE-DE75-436A-9C83-34302ACBFF5E}" srcId="{A2227239-1DCA-4500-B573-FDD5DB0B9D5C}" destId="{EC1CB876-A4F6-4564-B3B5-7E90033F9AAC}" srcOrd="1" destOrd="0" parTransId="{967479AD-A105-40D3-8F2C-248C17CF04CC}" sibTransId="{D36EE02B-03E6-4344-A2AE-87462DBFDA40}"/>
    <dgm:cxn modelId="{6538AABB-D4F2-435D-ABFD-1FA866CAB4C8}" srcId="{A2227239-1DCA-4500-B573-FDD5DB0B9D5C}" destId="{79246408-9C75-4707-9889-A89A3508E19F}" srcOrd="2" destOrd="0" parTransId="{300311D6-3DB2-44C6-AB1F-E0FC099BC5E1}" sibTransId="{E36459BC-E971-4B0A-AABD-338CBF4EC66E}"/>
    <dgm:cxn modelId="{E7E9EC2E-4EA3-440E-B4F7-1AEF289DFA79}" type="presParOf" srcId="{1CFE2A67-17EB-4846-ADFB-C3D505B3A87A}" destId="{0CF677AA-9D5B-4967-A4EF-F0A0B0202F71}" srcOrd="0" destOrd="0" presId="urn:microsoft.com/office/officeart/2005/8/layout/hProcess9"/>
    <dgm:cxn modelId="{CE3AE3B5-D591-4A4F-86AF-97535894B154}" type="presParOf" srcId="{1CFE2A67-17EB-4846-ADFB-C3D505B3A87A}" destId="{915C2178-900C-4BFB-82A1-C7C031ABF78F}" srcOrd="1" destOrd="0" presId="urn:microsoft.com/office/officeart/2005/8/layout/hProcess9"/>
    <dgm:cxn modelId="{FF9B6776-CC2E-4D54-9C54-45CF4225070B}" type="presParOf" srcId="{915C2178-900C-4BFB-82A1-C7C031ABF78F}" destId="{645EC73F-3B9A-4FCB-B1C6-D8CCCA58D1F2}" srcOrd="0" destOrd="0" presId="urn:microsoft.com/office/officeart/2005/8/layout/hProcess9"/>
    <dgm:cxn modelId="{78DFE912-E5E2-4DE4-8EC5-73959AF25072}" type="presParOf" srcId="{915C2178-900C-4BFB-82A1-C7C031ABF78F}" destId="{77275784-06B4-4453-B7D6-12255B9685E5}" srcOrd="1" destOrd="0" presId="urn:microsoft.com/office/officeart/2005/8/layout/hProcess9"/>
    <dgm:cxn modelId="{B993037A-B676-43D7-8AC0-9933D51A84B2}" type="presParOf" srcId="{915C2178-900C-4BFB-82A1-C7C031ABF78F}" destId="{64447A3F-2564-4F9A-89ED-FD63BA7099EB}" srcOrd="2" destOrd="0" presId="urn:microsoft.com/office/officeart/2005/8/layout/hProcess9"/>
    <dgm:cxn modelId="{38EA440E-5DE7-4325-95D0-D788C107974F}" type="presParOf" srcId="{915C2178-900C-4BFB-82A1-C7C031ABF78F}" destId="{8661E3B4-3D7F-41D3-87DB-868441F232AA}" srcOrd="3" destOrd="0" presId="urn:microsoft.com/office/officeart/2005/8/layout/hProcess9"/>
    <dgm:cxn modelId="{ED1E08C8-DD52-4CE7-8B62-FEB9DC3397A1}" type="presParOf" srcId="{915C2178-900C-4BFB-82A1-C7C031ABF78F}" destId="{B0895C4C-F49C-40F8-BDC7-C14C6C2A03D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F677AA-9D5B-4967-A4EF-F0A0B0202F71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5EC73F-3B9A-4FCB-B1C6-D8CCCA58D1F2}">
      <dsp:nvSpPr>
        <dsp:cNvPr id="0" name=""/>
        <dsp:cNvSpPr/>
      </dsp:nvSpPr>
      <dsp:spPr>
        <a:xfrm>
          <a:off x="8731" y="1625600"/>
          <a:ext cx="2616200" cy="2167466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500" kern="1200" dirty="0"/>
            <a:t>Diligenciamiento herramienta Fase II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500" kern="1200" dirty="0"/>
            <a:t>10-22 de Abr.</a:t>
          </a:r>
        </a:p>
      </dsp:txBody>
      <dsp:txXfrm>
        <a:off x="114538" y="1731407"/>
        <a:ext cx="2404586" cy="1955852"/>
      </dsp:txXfrm>
    </dsp:sp>
    <dsp:sp modelId="{64447A3F-2564-4F9A-89ED-FD63BA7099EB}">
      <dsp:nvSpPr>
        <dsp:cNvPr id="0" name=""/>
        <dsp:cNvSpPr/>
      </dsp:nvSpPr>
      <dsp:spPr>
        <a:xfrm>
          <a:off x="2755899" y="1625600"/>
          <a:ext cx="2616200" cy="2167466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500" kern="1200" dirty="0"/>
            <a:t>Soportes Seguimiento 1 al PAI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500" kern="1200" dirty="0"/>
            <a:t>2-6 de May.</a:t>
          </a:r>
        </a:p>
      </dsp:txBody>
      <dsp:txXfrm>
        <a:off x="2861706" y="1731407"/>
        <a:ext cx="2404586" cy="1955852"/>
      </dsp:txXfrm>
    </dsp:sp>
    <dsp:sp modelId="{B0895C4C-F49C-40F8-BDC7-C14C6C2A03D4}">
      <dsp:nvSpPr>
        <dsp:cNvPr id="0" name=""/>
        <dsp:cNvSpPr/>
      </dsp:nvSpPr>
      <dsp:spPr>
        <a:xfrm>
          <a:off x="5503068" y="1625600"/>
          <a:ext cx="2616200" cy="2167466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500" kern="1200" dirty="0"/>
            <a:t>Evaluación OCI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500" kern="1200" dirty="0"/>
            <a:t>10-24 de May.</a:t>
          </a:r>
        </a:p>
      </dsp:txBody>
      <dsp:txXfrm>
        <a:off x="5608875" y="1731407"/>
        <a:ext cx="2404586" cy="1955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215383E-6032-4C57-672A-409E302DD8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5B94634-D7F2-CE05-1417-7D99267951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7A475-B188-C24C-A69B-8BD00962A5C2}" type="datetimeFigureOut">
              <a:rPr lang="es-ES_tradnl" smtClean="0"/>
              <a:t>11/04/2024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7E340A0-6A98-931B-52AB-0A645C95A3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B196493-66C4-6B3F-D667-38377AFD94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ABA4B-1400-E745-BC52-34FD5EC3B0E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3099401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1D300-AC5B-3D4B-A72B-E13B253874B2}" type="datetimeFigureOut">
              <a:rPr lang="es-ES_tradnl" smtClean="0"/>
              <a:t>11/04/2024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E984F-7C2D-2E4E-A4D4-12CC3287E9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78846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E984F-7C2D-2E4E-A4D4-12CC3287E94C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81590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E984F-7C2D-2E4E-A4D4-12CC3287E94C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2070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E984F-7C2D-2E4E-A4D4-12CC3287E94C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90496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E984F-7C2D-2E4E-A4D4-12CC3287E94C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97109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E984F-7C2D-2E4E-A4D4-12CC3287E94C}" type="slidenum">
              <a:rPr lang="es-ES_tradnl" smtClean="0"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20731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://graphicriver.net/user/simplesmart/portfolio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180E446-D0E1-E280-863A-036341FD4D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051"/>
          <a:stretch/>
        </p:blipFill>
        <p:spPr>
          <a:xfrm>
            <a:off x="0" y="0"/>
            <a:ext cx="5113867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0B7AD1A-3FDA-4D7C-00F0-9F107FBC82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88699" y="5665220"/>
            <a:ext cx="2632143" cy="69127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6C8F369-5530-3C21-D590-1F95D36408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918" y="501510"/>
            <a:ext cx="2243706" cy="111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03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44B67D9-1941-4577-2394-84A30D88D2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779"/>
            <a:ext cx="12192000" cy="68580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E4BAF0D1-DFAC-6C59-BABC-1A1684F7FC5C}"/>
              </a:ext>
            </a:extLst>
          </p:cNvPr>
          <p:cNvSpPr/>
          <p:nvPr userDrawn="1"/>
        </p:nvSpPr>
        <p:spPr>
          <a:xfrm>
            <a:off x="-13064" y="6664995"/>
            <a:ext cx="12192000" cy="211385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65E980C-D62E-9823-B277-02916D92BF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254" y="286513"/>
            <a:ext cx="1463298" cy="50912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5EC42DB-7E22-5FCD-CD10-3E649D3E06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271" y="286513"/>
            <a:ext cx="1135356" cy="51095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00D35D1-D2FE-B25C-4C91-AAC3DA17E72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77715" y="1140568"/>
            <a:ext cx="4455244" cy="577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5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F1BF9B2-B750-82D3-4280-1333E0E8A1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115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51F9DA9-08D6-89EC-E93F-DC28BE2A8223}"/>
              </a:ext>
            </a:extLst>
          </p:cNvPr>
          <p:cNvSpPr/>
          <p:nvPr userDrawn="1"/>
        </p:nvSpPr>
        <p:spPr>
          <a:xfrm>
            <a:off x="0" y="6674177"/>
            <a:ext cx="12192000" cy="211385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E34A07B-CDC2-FC5A-232D-A4E3EC97B1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254" y="286513"/>
            <a:ext cx="1463298" cy="50912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985D4B0-24D9-6C9B-B41A-5C27F817FEE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271" y="286513"/>
            <a:ext cx="1135356" cy="5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85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0B3A161-5BFE-5A39-CA87-5CC701BFB9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5938"/>
            <a:ext cx="12192000" cy="69115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ED1C5BEA-4A81-F979-291C-F5FBACA25DEC}"/>
              </a:ext>
            </a:extLst>
          </p:cNvPr>
          <p:cNvSpPr/>
          <p:nvPr userDrawn="1"/>
        </p:nvSpPr>
        <p:spPr>
          <a:xfrm>
            <a:off x="-31315" y="6642862"/>
            <a:ext cx="12256718" cy="2427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07EC69-A221-1900-112C-2B74B6617D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254" y="286513"/>
            <a:ext cx="1463298" cy="50912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248720A-1D28-5EAF-FA88-B22F88D9AD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271" y="286513"/>
            <a:ext cx="1135356" cy="5109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6445E7E-4691-8D42-20EB-7BB94F9CDA9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8781" y="5305749"/>
            <a:ext cx="9174303" cy="229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43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0B3A161-5BFE-5A39-CA87-5CC701BFB9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5938"/>
            <a:ext cx="12192000" cy="69115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ED1C5BEA-4A81-F979-291C-F5FBACA25DEC}"/>
              </a:ext>
            </a:extLst>
          </p:cNvPr>
          <p:cNvSpPr/>
          <p:nvPr userDrawn="1"/>
        </p:nvSpPr>
        <p:spPr>
          <a:xfrm>
            <a:off x="-31315" y="6642862"/>
            <a:ext cx="12256718" cy="2427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07EC69-A221-1900-112C-2B74B6617D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254" y="286513"/>
            <a:ext cx="1463298" cy="50912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248720A-1D28-5EAF-FA88-B22F88D9AD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271" y="286513"/>
            <a:ext cx="1135356" cy="51095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D8A2B1F-CA0E-E72A-75AF-30495238879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5224547"/>
            <a:ext cx="7772400" cy="242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24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647BBCE-A7A7-CDBF-45C7-0A29E8AF1A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4168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F56B1B6-E085-17F1-D8BE-B5BE9AEDE0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43813" y="3079946"/>
            <a:ext cx="3491726" cy="917019"/>
          </a:xfrm>
          <a:prstGeom prst="rect">
            <a:avLst/>
          </a:prstGeom>
        </p:spPr>
      </p:pic>
      <p:sp>
        <p:nvSpPr>
          <p:cNvPr id="4" name="TextBox 10">
            <a:extLst>
              <a:ext uri="{FF2B5EF4-FFF2-40B4-BE49-F238E27FC236}">
                <a16:creationId xmlns:a16="http://schemas.microsoft.com/office/drawing/2014/main" id="{0C4B8975-112D-A6B2-ACDC-CF308DFD75D1}"/>
              </a:ext>
            </a:extLst>
          </p:cNvPr>
          <p:cNvSpPr txBox="1"/>
          <p:nvPr userDrawn="1"/>
        </p:nvSpPr>
        <p:spPr>
          <a:xfrm>
            <a:off x="8771224" y="6074525"/>
            <a:ext cx="2036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igac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.gov.co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hape 2715">
            <a:hlinkClick r:id="rId4"/>
            <a:extLst>
              <a:ext uri="{FF2B5EF4-FFF2-40B4-BE49-F238E27FC236}">
                <a16:creationId xmlns:a16="http://schemas.microsoft.com/office/drawing/2014/main" id="{7005857E-6E66-57C3-171F-CD1B71A69F2F}"/>
              </a:ext>
            </a:extLst>
          </p:cNvPr>
          <p:cNvSpPr/>
          <p:nvPr userDrawn="1"/>
        </p:nvSpPr>
        <p:spPr>
          <a:xfrm>
            <a:off x="8933719" y="5708765"/>
            <a:ext cx="365760" cy="365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5929" y="7018"/>
                </a:moveTo>
                <a:cubicBezTo>
                  <a:pt x="15540" y="7246"/>
                  <a:pt x="15108" y="7411"/>
                  <a:pt x="14650" y="7499"/>
                </a:cubicBezTo>
                <a:cubicBezTo>
                  <a:pt x="14282" y="7114"/>
                  <a:pt x="13759" y="6874"/>
                  <a:pt x="13180" y="6874"/>
                </a:cubicBezTo>
                <a:cubicBezTo>
                  <a:pt x="12067" y="6874"/>
                  <a:pt x="11165" y="7762"/>
                  <a:pt x="11165" y="8856"/>
                </a:cubicBezTo>
                <a:cubicBezTo>
                  <a:pt x="11165" y="9011"/>
                  <a:pt x="11183" y="9162"/>
                  <a:pt x="11217" y="9308"/>
                </a:cubicBezTo>
                <a:cubicBezTo>
                  <a:pt x="9543" y="9225"/>
                  <a:pt x="8059" y="8436"/>
                  <a:pt x="7066" y="7236"/>
                </a:cubicBezTo>
                <a:cubicBezTo>
                  <a:pt x="6892" y="7529"/>
                  <a:pt x="6793" y="7870"/>
                  <a:pt x="6793" y="8233"/>
                </a:cubicBezTo>
                <a:cubicBezTo>
                  <a:pt x="6793" y="8921"/>
                  <a:pt x="7148" y="9528"/>
                  <a:pt x="7689" y="9883"/>
                </a:cubicBezTo>
                <a:cubicBezTo>
                  <a:pt x="7359" y="9873"/>
                  <a:pt x="7048" y="9784"/>
                  <a:pt x="6777" y="9635"/>
                </a:cubicBezTo>
                <a:cubicBezTo>
                  <a:pt x="6776" y="9644"/>
                  <a:pt x="6776" y="9652"/>
                  <a:pt x="6776" y="9660"/>
                </a:cubicBezTo>
                <a:cubicBezTo>
                  <a:pt x="6776" y="10621"/>
                  <a:pt x="7471" y="11422"/>
                  <a:pt x="8392" y="11604"/>
                </a:cubicBezTo>
                <a:cubicBezTo>
                  <a:pt x="8223" y="11650"/>
                  <a:pt x="8045" y="11673"/>
                  <a:pt x="7861" y="11673"/>
                </a:cubicBezTo>
                <a:cubicBezTo>
                  <a:pt x="7732" y="11673"/>
                  <a:pt x="7606" y="11661"/>
                  <a:pt x="7483" y="11638"/>
                </a:cubicBezTo>
                <a:cubicBezTo>
                  <a:pt x="7739" y="12426"/>
                  <a:pt x="8482" y="12999"/>
                  <a:pt x="9364" y="13015"/>
                </a:cubicBezTo>
                <a:cubicBezTo>
                  <a:pt x="8674" y="13547"/>
                  <a:pt x="7806" y="13863"/>
                  <a:pt x="6862" y="13863"/>
                </a:cubicBezTo>
                <a:cubicBezTo>
                  <a:pt x="6699" y="13863"/>
                  <a:pt x="6539" y="13855"/>
                  <a:pt x="6382" y="13837"/>
                </a:cubicBezTo>
                <a:cubicBezTo>
                  <a:pt x="7273" y="14398"/>
                  <a:pt x="8332" y="14727"/>
                  <a:pt x="9470" y="14727"/>
                </a:cubicBezTo>
                <a:cubicBezTo>
                  <a:pt x="13174" y="14727"/>
                  <a:pt x="15200" y="11706"/>
                  <a:pt x="15200" y="9086"/>
                </a:cubicBezTo>
                <a:cubicBezTo>
                  <a:pt x="15200" y="9000"/>
                  <a:pt x="15199" y="8914"/>
                  <a:pt x="15195" y="8829"/>
                </a:cubicBezTo>
                <a:cubicBezTo>
                  <a:pt x="15588" y="8550"/>
                  <a:pt x="15930" y="8201"/>
                  <a:pt x="16200" y="7804"/>
                </a:cubicBezTo>
                <a:cubicBezTo>
                  <a:pt x="15839" y="7960"/>
                  <a:pt x="15451" y="8067"/>
                  <a:pt x="15043" y="8115"/>
                </a:cubicBezTo>
                <a:cubicBezTo>
                  <a:pt x="15459" y="7870"/>
                  <a:pt x="15778" y="7482"/>
                  <a:pt x="15929" y="70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6576" tIns="36576" rIns="36576" bIns="36576" anchor="ctr"/>
          <a:lstStyle/>
          <a:p>
            <a:pPr algn="ctr" defTabSz="438901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>
              <a:latin typeface="Arial"/>
              <a:ea typeface="Arial"/>
              <a:cs typeface="Arial"/>
            </a:endParaRPr>
          </a:p>
        </p:txBody>
      </p:sp>
      <p:sp>
        <p:nvSpPr>
          <p:cNvPr id="6" name="Shape 2716">
            <a:extLst>
              <a:ext uri="{FF2B5EF4-FFF2-40B4-BE49-F238E27FC236}">
                <a16:creationId xmlns:a16="http://schemas.microsoft.com/office/drawing/2014/main" id="{87ACE275-D304-96A1-B0E4-3A5E6C03C1D8}"/>
              </a:ext>
            </a:extLst>
          </p:cNvPr>
          <p:cNvSpPr/>
          <p:nvPr userDrawn="1"/>
        </p:nvSpPr>
        <p:spPr>
          <a:xfrm>
            <a:off x="8468206" y="5708765"/>
            <a:ext cx="365760" cy="365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5" y="7858"/>
                </a:lnTo>
                <a:lnTo>
                  <a:pt x="13245" y="6381"/>
                </a:lnTo>
                <a:lnTo>
                  <a:pt x="11938" y="6381"/>
                </a:lnTo>
                <a:cubicBezTo>
                  <a:pt x="10368" y="6381"/>
                  <a:pt x="9816" y="7120"/>
                  <a:pt x="9816" y="8363"/>
                </a:cubicBezTo>
                <a:lnTo>
                  <a:pt x="9816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6" y="10800"/>
                </a:lnTo>
                <a:lnTo>
                  <a:pt x="9816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6576" tIns="36576" rIns="36576" bIns="36576" anchor="ctr"/>
          <a:lstStyle/>
          <a:p>
            <a:pPr algn="ctr" defTabSz="438901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>
              <a:latin typeface="Arial"/>
              <a:ea typeface="Arial"/>
              <a:cs typeface="Arial"/>
            </a:endParaRPr>
          </a:p>
        </p:txBody>
      </p:sp>
      <p:sp>
        <p:nvSpPr>
          <p:cNvPr id="7" name="Shape 2721">
            <a:extLst>
              <a:ext uri="{FF2B5EF4-FFF2-40B4-BE49-F238E27FC236}">
                <a16:creationId xmlns:a16="http://schemas.microsoft.com/office/drawing/2014/main" id="{D0C6F06F-09BC-2EB6-A6E2-61EC86E7C70F}"/>
              </a:ext>
            </a:extLst>
          </p:cNvPr>
          <p:cNvSpPr/>
          <p:nvPr userDrawn="1"/>
        </p:nvSpPr>
        <p:spPr>
          <a:xfrm>
            <a:off x="9399232" y="5708765"/>
            <a:ext cx="365760" cy="365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30" y="9321"/>
                </a:moveTo>
                <a:cubicBezTo>
                  <a:pt x="11975" y="9321"/>
                  <a:pt x="11780" y="10196"/>
                  <a:pt x="11780" y="10196"/>
                </a:cubicBezTo>
                <a:lnTo>
                  <a:pt x="11782" y="9327"/>
                </a:lnTo>
                <a:lnTo>
                  <a:pt x="9818" y="9327"/>
                </a:lnTo>
                <a:lnTo>
                  <a:pt x="9818" y="14727"/>
                </a:lnTo>
                <a:lnTo>
                  <a:pt x="11782" y="14727"/>
                </a:lnTo>
                <a:lnTo>
                  <a:pt x="11782" y="11782"/>
                </a:lnTo>
                <a:cubicBezTo>
                  <a:pt x="11782" y="11782"/>
                  <a:pt x="11782" y="10793"/>
                  <a:pt x="12616" y="10793"/>
                </a:cubicBezTo>
                <a:cubicBezTo>
                  <a:pt x="13086" y="10793"/>
                  <a:pt x="13255" y="11232"/>
                  <a:pt x="13255" y="11782"/>
                </a:cubicBezTo>
                <a:lnTo>
                  <a:pt x="13255" y="14727"/>
                </a:lnTo>
                <a:lnTo>
                  <a:pt x="15218" y="14727"/>
                </a:lnTo>
                <a:lnTo>
                  <a:pt x="15218" y="11782"/>
                </a:lnTo>
                <a:cubicBezTo>
                  <a:pt x="15218" y="10245"/>
                  <a:pt x="14550" y="9321"/>
                  <a:pt x="13430" y="9321"/>
                </a:cubicBezTo>
                <a:moveTo>
                  <a:pt x="6873" y="14727"/>
                </a:moveTo>
                <a:lnTo>
                  <a:pt x="8829" y="14727"/>
                </a:lnTo>
                <a:lnTo>
                  <a:pt x="8829" y="9321"/>
                </a:lnTo>
                <a:lnTo>
                  <a:pt x="6873" y="9321"/>
                </a:lnTo>
                <a:cubicBezTo>
                  <a:pt x="6873" y="9321"/>
                  <a:pt x="6873" y="14727"/>
                  <a:pt x="6873" y="14727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1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851" y="6873"/>
                </a:moveTo>
                <a:cubicBezTo>
                  <a:pt x="7311" y="6873"/>
                  <a:pt x="6873" y="7313"/>
                  <a:pt x="6873" y="7856"/>
                </a:cubicBezTo>
                <a:cubicBezTo>
                  <a:pt x="6873" y="8399"/>
                  <a:pt x="7311" y="8839"/>
                  <a:pt x="7851" y="8839"/>
                </a:cubicBezTo>
                <a:cubicBezTo>
                  <a:pt x="8391" y="8839"/>
                  <a:pt x="8829" y="8399"/>
                  <a:pt x="8829" y="7856"/>
                </a:cubicBezTo>
                <a:cubicBezTo>
                  <a:pt x="8829" y="7313"/>
                  <a:pt x="8391" y="6873"/>
                  <a:pt x="7851" y="6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6576" tIns="36576" rIns="36576" bIns="36576" anchor="ctr"/>
          <a:lstStyle/>
          <a:p>
            <a:pPr algn="ctr" defTabSz="438901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>
              <a:latin typeface="Arial"/>
              <a:ea typeface="Arial"/>
              <a:cs typeface="Arial"/>
            </a:endParaRPr>
          </a:p>
        </p:txBody>
      </p:sp>
      <p:sp>
        <p:nvSpPr>
          <p:cNvPr id="8" name="Shape 2725">
            <a:extLst>
              <a:ext uri="{FF2B5EF4-FFF2-40B4-BE49-F238E27FC236}">
                <a16:creationId xmlns:a16="http://schemas.microsoft.com/office/drawing/2014/main" id="{E4B945DB-8470-B581-99D6-6C8DD7380955}"/>
              </a:ext>
            </a:extLst>
          </p:cNvPr>
          <p:cNvSpPr/>
          <p:nvPr userDrawn="1"/>
        </p:nvSpPr>
        <p:spPr>
          <a:xfrm>
            <a:off x="9864745" y="5708765"/>
            <a:ext cx="365760" cy="365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3745"/>
                </a:moveTo>
                <a:cubicBezTo>
                  <a:pt x="14727" y="14288"/>
                  <a:pt x="14287" y="14727"/>
                  <a:pt x="13745" y="14727"/>
                </a:cubicBezTo>
                <a:lnTo>
                  <a:pt x="7855" y="14727"/>
                </a:lnTo>
                <a:cubicBezTo>
                  <a:pt x="7313" y="14727"/>
                  <a:pt x="6873" y="14288"/>
                  <a:pt x="6873" y="13745"/>
                </a:cubicBezTo>
                <a:lnTo>
                  <a:pt x="6873" y="10309"/>
                </a:lnTo>
                <a:lnTo>
                  <a:pt x="7904" y="10309"/>
                </a:lnTo>
                <a:cubicBezTo>
                  <a:pt x="7877" y="10470"/>
                  <a:pt x="7855" y="10632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10632"/>
                  <a:pt x="13723" y="10470"/>
                  <a:pt x="13696" y="10309"/>
                </a:cubicBezTo>
                <a:lnTo>
                  <a:pt x="14727" y="10309"/>
                </a:lnTo>
                <a:cubicBezTo>
                  <a:pt x="14727" y="10309"/>
                  <a:pt x="14727" y="13745"/>
                  <a:pt x="14727" y="13745"/>
                </a:cubicBezTo>
                <a:close/>
                <a:moveTo>
                  <a:pt x="10800" y="8836"/>
                </a:move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moveTo>
                  <a:pt x="12764" y="7364"/>
                </a:moveTo>
                <a:lnTo>
                  <a:pt x="14236" y="7364"/>
                </a:lnTo>
                <a:lnTo>
                  <a:pt x="14236" y="8836"/>
                </a:lnTo>
                <a:lnTo>
                  <a:pt x="12764" y="8836"/>
                </a:lnTo>
                <a:cubicBezTo>
                  <a:pt x="12764" y="8836"/>
                  <a:pt x="12764" y="7364"/>
                  <a:pt x="12764" y="7364"/>
                </a:cubicBezTo>
                <a:close/>
                <a:moveTo>
                  <a:pt x="13745" y="5891"/>
                </a:moveTo>
                <a:lnTo>
                  <a:pt x="7855" y="5891"/>
                </a:lnTo>
                <a:cubicBezTo>
                  <a:pt x="6770" y="5891"/>
                  <a:pt x="5891" y="6770"/>
                  <a:pt x="5891" y="7855"/>
                </a:cubicBezTo>
                <a:lnTo>
                  <a:pt x="5891" y="13745"/>
                </a:lnTo>
                <a:cubicBezTo>
                  <a:pt x="5891" y="14830"/>
                  <a:pt x="6770" y="15709"/>
                  <a:pt x="7855" y="15709"/>
                </a:cubicBezTo>
                <a:lnTo>
                  <a:pt x="13745" y="15709"/>
                </a:lnTo>
                <a:cubicBezTo>
                  <a:pt x="14830" y="15709"/>
                  <a:pt x="15709" y="14830"/>
                  <a:pt x="15709" y="13745"/>
                </a:cubicBezTo>
                <a:lnTo>
                  <a:pt x="15709" y="7855"/>
                </a:lnTo>
                <a:cubicBezTo>
                  <a:pt x="15709" y="6770"/>
                  <a:pt x="14830" y="5891"/>
                  <a:pt x="13745" y="5891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6576" tIns="36576" rIns="36576" bIns="36576" anchor="ctr"/>
          <a:lstStyle/>
          <a:p>
            <a:pPr algn="ctr" defTabSz="438901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>
              <a:latin typeface="Arial"/>
              <a:ea typeface="Arial"/>
              <a:cs typeface="Arial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54B2B4F-1450-80C6-AB7E-5F448B0BB7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0258" y="5708765"/>
            <a:ext cx="365760" cy="36576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A3DE2AF-4F7C-A2FD-31D8-72228D1CE80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771" y="5708765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30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3B2C1BF-CC05-BE41-0471-609BC289DA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254" y="286513"/>
            <a:ext cx="1463298" cy="50912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F3A2918-4C9D-14F8-713C-B4B625AB09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271" y="286513"/>
            <a:ext cx="1135356" cy="51095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41706CFF-5721-4D3D-7A78-A8917A945F8C}"/>
              </a:ext>
            </a:extLst>
          </p:cNvPr>
          <p:cNvSpPr/>
          <p:nvPr userDrawn="1"/>
        </p:nvSpPr>
        <p:spPr>
          <a:xfrm>
            <a:off x="0" y="6674177"/>
            <a:ext cx="12192000" cy="211385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Google Shape;201;p5">
            <a:extLst>
              <a:ext uri="{FF2B5EF4-FFF2-40B4-BE49-F238E27FC236}">
                <a16:creationId xmlns:a16="http://schemas.microsoft.com/office/drawing/2014/main" id="{20330FC5-87C0-2033-CFBF-A90D83505196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85823" y="2794000"/>
            <a:ext cx="4729223" cy="41297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0004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C2F83B8-BACF-C2B3-FBF8-4064E4864D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4503" y="-34339"/>
            <a:ext cx="12296503" cy="692667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12FB3A1-598D-22B0-C544-5EAEB29CAB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254" y="286514"/>
            <a:ext cx="1463298" cy="50912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94B9375-7A31-6742-424B-81BD123C70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4138" y="286514"/>
            <a:ext cx="955608" cy="50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93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41111A8-3947-B9EB-FABD-8863132C51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358FEAB-94C5-C723-CDFD-A911C3A6F4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4138" y="286514"/>
            <a:ext cx="955608" cy="50912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1DC2C4B-1DF0-9905-F6DD-463F436445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254" y="286514"/>
            <a:ext cx="1463298" cy="509124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3217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2CD8FE8-32FA-9DA7-0048-C1BE54956B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268"/>
            <a:ext cx="12202020" cy="687026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358FEAB-94C5-C723-CDFD-A911C3A6F4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4138" y="286514"/>
            <a:ext cx="955608" cy="50912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1DC2C4B-1DF0-9905-F6DD-463F436445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254" y="286514"/>
            <a:ext cx="1463298" cy="509124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7693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44B67D9-1941-4577-2394-84A30D88D2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779"/>
            <a:ext cx="12192000" cy="68580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E4BAF0D1-DFAC-6C59-BABC-1A1684F7FC5C}"/>
              </a:ext>
            </a:extLst>
          </p:cNvPr>
          <p:cNvSpPr/>
          <p:nvPr userDrawn="1"/>
        </p:nvSpPr>
        <p:spPr>
          <a:xfrm>
            <a:off x="-13064" y="6664995"/>
            <a:ext cx="12192000" cy="211385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65E980C-D62E-9823-B277-02916D92BF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254" y="286513"/>
            <a:ext cx="1463298" cy="50912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5EC42DB-7E22-5FCD-CD10-3E649D3E06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271" y="286513"/>
            <a:ext cx="1135356" cy="51095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6CFE398-424E-77E7-B581-0C815D43C2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3500" y="1660966"/>
            <a:ext cx="3540383" cy="521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62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4BDBB6B-AE7C-DAB8-EE66-2EE731A89A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4BFBBCBA-A7EF-4215-385B-D617080E7726}"/>
              </a:ext>
            </a:extLst>
          </p:cNvPr>
          <p:cNvSpPr/>
          <p:nvPr userDrawn="1"/>
        </p:nvSpPr>
        <p:spPr>
          <a:xfrm>
            <a:off x="0" y="6674177"/>
            <a:ext cx="12192000" cy="211385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EF13C3E-4224-895D-0BE1-B75F499EF9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254" y="286513"/>
            <a:ext cx="1463298" cy="50912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6801BD2-A7A0-D62E-130E-28A4045CA54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271" y="286513"/>
            <a:ext cx="1135356" cy="5109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05BBA60-8F4F-41F5-F623-3E6D3415853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488978" y="1657470"/>
            <a:ext cx="3906222" cy="525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68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4BDBB6B-AE7C-DAB8-EE66-2EE731A89A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4BFBBCBA-A7EF-4215-385B-D617080E7726}"/>
              </a:ext>
            </a:extLst>
          </p:cNvPr>
          <p:cNvSpPr/>
          <p:nvPr userDrawn="1"/>
        </p:nvSpPr>
        <p:spPr>
          <a:xfrm>
            <a:off x="0" y="6674177"/>
            <a:ext cx="12192000" cy="211385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EF13C3E-4224-895D-0BE1-B75F499EF9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254" y="286513"/>
            <a:ext cx="1463298" cy="50912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6801BD2-A7A0-D62E-130E-28A4045CA54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271" y="286513"/>
            <a:ext cx="1135356" cy="5109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C1BCCCF-F093-4E38-4023-8751A1CDEA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763000" y="1699621"/>
            <a:ext cx="4442357" cy="518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81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4BDBB6B-AE7C-DAB8-EE66-2EE731A89A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4BFBBCBA-A7EF-4215-385B-D617080E7726}"/>
              </a:ext>
            </a:extLst>
          </p:cNvPr>
          <p:cNvSpPr/>
          <p:nvPr userDrawn="1"/>
        </p:nvSpPr>
        <p:spPr>
          <a:xfrm>
            <a:off x="0" y="6674177"/>
            <a:ext cx="12192000" cy="211385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E7F5877-51BA-5DA6-CCC4-6DD601BCAC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254" y="286513"/>
            <a:ext cx="1463298" cy="50912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79092D0-9535-3072-1C33-192F2BC6D6E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271" y="286513"/>
            <a:ext cx="1135356" cy="51095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E3C8B2C-DB59-718B-B9C0-3D977F3DB5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700" y="1846618"/>
            <a:ext cx="3385870" cy="505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4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1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72" r:id="rId5"/>
    <p:sldLayoutId id="2147483657" r:id="rId6"/>
    <p:sldLayoutId id="2147483654" r:id="rId7"/>
    <p:sldLayoutId id="2147483678" r:id="rId8"/>
    <p:sldLayoutId id="2147483652" r:id="rId9"/>
    <p:sldLayoutId id="2147483677" r:id="rId10"/>
    <p:sldLayoutId id="2147483655" r:id="rId11"/>
    <p:sldLayoutId id="2147483658" r:id="rId12"/>
    <p:sldLayoutId id="2147483673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172D015-BCD2-5567-9FCD-84E8AC99807F}"/>
              </a:ext>
            </a:extLst>
          </p:cNvPr>
          <p:cNvSpPr txBox="1"/>
          <p:nvPr/>
        </p:nvSpPr>
        <p:spPr>
          <a:xfrm>
            <a:off x="6236996" y="2496052"/>
            <a:ext cx="57128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CAPACITACIÓN GENERAL FASE 2 - MEI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9109A10-CDA7-DF90-E65B-EFCEBB6068FD}"/>
              </a:ext>
            </a:extLst>
          </p:cNvPr>
          <p:cNvSpPr txBox="1"/>
          <p:nvPr/>
        </p:nvSpPr>
        <p:spPr>
          <a:xfrm>
            <a:off x="7615849" y="4396072"/>
            <a:ext cx="2955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ABRIL 2024</a:t>
            </a:r>
          </a:p>
        </p:txBody>
      </p:sp>
    </p:spTree>
    <p:extLst>
      <p:ext uri="{BB962C8B-B14F-4D97-AF65-F5344CB8AC3E}">
        <p14:creationId xmlns:p14="http://schemas.microsoft.com/office/powerpoint/2010/main" val="218889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F91EF02-09BF-34E3-6240-DBC884ACA9A1}"/>
              </a:ext>
            </a:extLst>
          </p:cNvPr>
          <p:cNvSpPr txBox="1"/>
          <p:nvPr/>
        </p:nvSpPr>
        <p:spPr>
          <a:xfrm>
            <a:off x="3325850" y="197552"/>
            <a:ext cx="5540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>
                <a:solidFill>
                  <a:srgbClr val="3155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Estructura general del PAI</a:t>
            </a:r>
          </a:p>
        </p:txBody>
      </p:sp>
      <p:graphicFrame>
        <p:nvGraphicFramePr>
          <p:cNvPr id="7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737309"/>
              </p:ext>
            </p:extLst>
          </p:nvPr>
        </p:nvGraphicFramePr>
        <p:xfrm>
          <a:off x="580895" y="1128473"/>
          <a:ext cx="3433544" cy="2546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5891">
                  <a:extLst>
                    <a:ext uri="{9D8B030D-6E8A-4147-A177-3AD203B41FA5}">
                      <a16:colId xmlns:a16="http://schemas.microsoft.com/office/drawing/2014/main" val="3938685893"/>
                    </a:ext>
                  </a:extLst>
                </a:gridCol>
                <a:gridCol w="1437653">
                  <a:extLst>
                    <a:ext uri="{9D8B030D-6E8A-4147-A177-3AD203B41FA5}">
                      <a16:colId xmlns:a16="http://schemas.microsoft.com/office/drawing/2014/main" val="3157081670"/>
                    </a:ext>
                  </a:extLst>
                </a:gridCol>
              </a:tblGrid>
              <a:tr h="383610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Arial Nova" panose="020B0504020202020204" pitchFamily="34" charset="0"/>
                        </a:rPr>
                        <a:t>Estructura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Arial Nova" panose="020B0504020202020204" pitchFamily="34" charset="0"/>
                        </a:rPr>
                        <a:t>Peso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112365"/>
                  </a:ext>
                </a:extLst>
              </a:tr>
              <a:tr h="564953">
                <a:tc>
                  <a:txBody>
                    <a:bodyPr/>
                    <a:lstStyle/>
                    <a:p>
                      <a:pPr algn="l"/>
                      <a:r>
                        <a:rPr lang="es-CO" sz="2000" b="1" dirty="0">
                          <a:latin typeface="Arial Nova" panose="020B0504020202020204" pitchFamily="34" charset="0"/>
                        </a:rPr>
                        <a:t>PRODUCTO</a:t>
                      </a:r>
                      <a:r>
                        <a:rPr lang="es-CO" sz="2000" b="1" baseline="0" dirty="0">
                          <a:latin typeface="Arial Nova" panose="020B0504020202020204" pitchFamily="34" charset="0"/>
                        </a:rPr>
                        <a:t> 1</a:t>
                      </a:r>
                      <a:endParaRPr lang="es-CO" sz="2000" b="1" dirty="0">
                        <a:latin typeface="Arial Nova" panose="020B05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latin typeface="Arial Nova" panose="020B0504020202020204" pitchFamily="34" charset="0"/>
                        </a:rPr>
                        <a:t>20%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554094"/>
                  </a:ext>
                </a:extLst>
              </a:tr>
              <a:tr h="383610">
                <a:tc>
                  <a:txBody>
                    <a:bodyPr/>
                    <a:lstStyle/>
                    <a:p>
                      <a:pPr algn="l"/>
                      <a:r>
                        <a:rPr lang="es-CO" sz="2000" dirty="0">
                          <a:latin typeface="Arial Nova" panose="020B0504020202020204" pitchFamily="34" charset="0"/>
                        </a:rPr>
                        <a:t>Actividad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Arial Nova" panose="020B0504020202020204" pitchFamily="34" charset="0"/>
                        </a:rPr>
                        <a:t>30%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2059916"/>
                  </a:ext>
                </a:extLst>
              </a:tr>
              <a:tr h="383610">
                <a:tc>
                  <a:txBody>
                    <a:bodyPr/>
                    <a:lstStyle/>
                    <a:p>
                      <a:pPr algn="l"/>
                      <a:r>
                        <a:rPr lang="es-CO" sz="2000" dirty="0">
                          <a:latin typeface="Arial Nova" panose="020B0504020202020204" pitchFamily="34" charset="0"/>
                        </a:rPr>
                        <a:t>Actividad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Arial Nova" panose="020B0504020202020204" pitchFamily="34" charset="0"/>
                        </a:rPr>
                        <a:t>20%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1369674"/>
                  </a:ext>
                </a:extLst>
              </a:tr>
              <a:tr h="383610">
                <a:tc>
                  <a:txBody>
                    <a:bodyPr/>
                    <a:lstStyle/>
                    <a:p>
                      <a:pPr algn="l"/>
                      <a:r>
                        <a:rPr lang="es-CO" sz="2000" dirty="0">
                          <a:latin typeface="Arial Nova" panose="020B0504020202020204" pitchFamily="34" charset="0"/>
                        </a:rPr>
                        <a:t>Actividad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Arial Nova" panose="020B0504020202020204" pitchFamily="34" charset="0"/>
                        </a:rPr>
                        <a:t>10%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9291031"/>
                  </a:ext>
                </a:extLst>
              </a:tr>
              <a:tr h="383610">
                <a:tc>
                  <a:txBody>
                    <a:bodyPr/>
                    <a:lstStyle/>
                    <a:p>
                      <a:pPr algn="l"/>
                      <a:r>
                        <a:rPr lang="es-CO" sz="2000" dirty="0">
                          <a:latin typeface="Arial Nova" panose="020B0504020202020204" pitchFamily="34" charset="0"/>
                        </a:rPr>
                        <a:t>Actividad 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Arial Nova" panose="020B0504020202020204" pitchFamily="34" charset="0"/>
                        </a:rPr>
                        <a:t>40%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7330040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041004"/>
              </p:ext>
            </p:extLst>
          </p:nvPr>
        </p:nvGraphicFramePr>
        <p:xfrm>
          <a:off x="4299827" y="1128473"/>
          <a:ext cx="3433544" cy="256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5891">
                  <a:extLst>
                    <a:ext uri="{9D8B030D-6E8A-4147-A177-3AD203B41FA5}">
                      <a16:colId xmlns:a16="http://schemas.microsoft.com/office/drawing/2014/main" val="2169090024"/>
                    </a:ext>
                  </a:extLst>
                </a:gridCol>
                <a:gridCol w="1437653">
                  <a:extLst>
                    <a:ext uri="{9D8B030D-6E8A-4147-A177-3AD203B41FA5}">
                      <a16:colId xmlns:a16="http://schemas.microsoft.com/office/drawing/2014/main" val="3020579274"/>
                    </a:ext>
                  </a:extLst>
                </a:gridCol>
              </a:tblGrid>
              <a:tr h="395429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Arial Nova" panose="020B0504020202020204" pitchFamily="34" charset="0"/>
                        </a:rPr>
                        <a:t>Estructura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Arial Nova" panose="020B0504020202020204" pitchFamily="34" charset="0"/>
                        </a:rPr>
                        <a:t>Peso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854312"/>
                  </a:ext>
                </a:extLst>
              </a:tr>
              <a:tr h="582360">
                <a:tc>
                  <a:txBody>
                    <a:bodyPr/>
                    <a:lstStyle/>
                    <a:p>
                      <a:pPr algn="l"/>
                      <a:r>
                        <a:rPr lang="es-CO" sz="2000" b="1" dirty="0">
                          <a:latin typeface="Arial Nova" panose="020B0504020202020204" pitchFamily="34" charset="0"/>
                        </a:rPr>
                        <a:t>PRODUCTO</a:t>
                      </a:r>
                      <a:r>
                        <a:rPr lang="es-CO" sz="2000" b="1" baseline="0" dirty="0">
                          <a:latin typeface="Arial Nova" panose="020B0504020202020204" pitchFamily="34" charset="0"/>
                        </a:rPr>
                        <a:t> 2</a:t>
                      </a:r>
                      <a:endParaRPr lang="es-CO" sz="2000" b="1" dirty="0">
                        <a:latin typeface="Arial Nova" panose="020B05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latin typeface="Arial Nova" panose="020B0504020202020204" pitchFamily="34" charset="0"/>
                        </a:rPr>
                        <a:t>25%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931210"/>
                  </a:ext>
                </a:extLst>
              </a:tr>
              <a:tr h="395429">
                <a:tc>
                  <a:txBody>
                    <a:bodyPr/>
                    <a:lstStyle/>
                    <a:p>
                      <a:pPr algn="l"/>
                      <a:r>
                        <a:rPr lang="es-CO" sz="2000" dirty="0">
                          <a:latin typeface="Arial Nova" panose="020B0504020202020204" pitchFamily="34" charset="0"/>
                        </a:rPr>
                        <a:t>Actividad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Arial Nova" panose="020B0504020202020204" pitchFamily="34" charset="0"/>
                        </a:rPr>
                        <a:t>10%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2173493"/>
                  </a:ext>
                </a:extLst>
              </a:tr>
              <a:tr h="395429">
                <a:tc>
                  <a:txBody>
                    <a:bodyPr/>
                    <a:lstStyle/>
                    <a:p>
                      <a:pPr algn="l"/>
                      <a:r>
                        <a:rPr lang="es-CO" sz="2000" dirty="0">
                          <a:latin typeface="Arial Nova" panose="020B0504020202020204" pitchFamily="34" charset="0"/>
                        </a:rPr>
                        <a:t>Actividad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Arial Nova" panose="020B0504020202020204" pitchFamily="34" charset="0"/>
                        </a:rPr>
                        <a:t>20%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266210"/>
                  </a:ext>
                </a:extLst>
              </a:tr>
              <a:tr h="395429">
                <a:tc>
                  <a:txBody>
                    <a:bodyPr/>
                    <a:lstStyle/>
                    <a:p>
                      <a:pPr algn="l"/>
                      <a:r>
                        <a:rPr lang="es-CO" sz="2000" dirty="0">
                          <a:latin typeface="Arial Nova" panose="020B0504020202020204" pitchFamily="34" charset="0"/>
                        </a:rPr>
                        <a:t>Actividad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Arial Nova" panose="020B0504020202020204" pitchFamily="34" charset="0"/>
                        </a:rPr>
                        <a:t>50%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6355892"/>
                  </a:ext>
                </a:extLst>
              </a:tr>
              <a:tr h="395429">
                <a:tc>
                  <a:txBody>
                    <a:bodyPr/>
                    <a:lstStyle/>
                    <a:p>
                      <a:pPr algn="l"/>
                      <a:r>
                        <a:rPr lang="es-CO" sz="2000" dirty="0">
                          <a:latin typeface="Arial Nova" panose="020B0504020202020204" pitchFamily="34" charset="0"/>
                        </a:rPr>
                        <a:t>Actividad 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Arial Nova" panose="020B0504020202020204" pitchFamily="34" charset="0"/>
                        </a:rPr>
                        <a:t>20%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7875805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067144"/>
              </p:ext>
            </p:extLst>
          </p:nvPr>
        </p:nvGraphicFramePr>
        <p:xfrm>
          <a:off x="8018759" y="1131512"/>
          <a:ext cx="3433544" cy="2560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5891">
                  <a:extLst>
                    <a:ext uri="{9D8B030D-6E8A-4147-A177-3AD203B41FA5}">
                      <a16:colId xmlns:a16="http://schemas.microsoft.com/office/drawing/2014/main" val="2169090024"/>
                    </a:ext>
                  </a:extLst>
                </a:gridCol>
                <a:gridCol w="1437653">
                  <a:extLst>
                    <a:ext uri="{9D8B030D-6E8A-4147-A177-3AD203B41FA5}">
                      <a16:colId xmlns:a16="http://schemas.microsoft.com/office/drawing/2014/main" val="3020579274"/>
                    </a:ext>
                  </a:extLst>
                </a:gridCol>
              </a:tblGrid>
              <a:tr h="393366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Arial Nova" panose="020B0504020202020204" pitchFamily="34" charset="0"/>
                        </a:rPr>
                        <a:t>Estructura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Arial Nova" panose="020B0504020202020204" pitchFamily="34" charset="0"/>
                        </a:rPr>
                        <a:t>Peso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854312"/>
                  </a:ext>
                </a:extLst>
              </a:tr>
              <a:tr h="579321">
                <a:tc>
                  <a:txBody>
                    <a:bodyPr/>
                    <a:lstStyle/>
                    <a:p>
                      <a:pPr algn="l"/>
                      <a:r>
                        <a:rPr lang="es-CO" sz="2000" b="1" dirty="0">
                          <a:latin typeface="Arial Nova" panose="020B0504020202020204" pitchFamily="34" charset="0"/>
                        </a:rPr>
                        <a:t>PRODUCTO</a:t>
                      </a:r>
                      <a:r>
                        <a:rPr lang="es-CO" sz="2000" b="1" baseline="0" dirty="0">
                          <a:latin typeface="Arial Nova" panose="020B0504020202020204" pitchFamily="34" charset="0"/>
                        </a:rPr>
                        <a:t> 3</a:t>
                      </a:r>
                      <a:endParaRPr lang="es-CO" sz="2000" b="1" dirty="0">
                        <a:latin typeface="Arial Nova" panose="020B05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latin typeface="Arial Nova" panose="020B0504020202020204" pitchFamily="34" charset="0"/>
                        </a:rPr>
                        <a:t>55%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931210"/>
                  </a:ext>
                </a:extLst>
              </a:tr>
              <a:tr h="393366">
                <a:tc>
                  <a:txBody>
                    <a:bodyPr/>
                    <a:lstStyle/>
                    <a:p>
                      <a:pPr algn="l"/>
                      <a:r>
                        <a:rPr lang="es-CO" sz="2000" dirty="0">
                          <a:latin typeface="Arial Nova" panose="020B0504020202020204" pitchFamily="34" charset="0"/>
                        </a:rPr>
                        <a:t>Actividad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Arial Nova" panose="020B0504020202020204" pitchFamily="34" charset="0"/>
                        </a:rPr>
                        <a:t>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2173493"/>
                  </a:ext>
                </a:extLst>
              </a:tr>
              <a:tr h="393366">
                <a:tc>
                  <a:txBody>
                    <a:bodyPr/>
                    <a:lstStyle/>
                    <a:p>
                      <a:pPr algn="l"/>
                      <a:r>
                        <a:rPr lang="es-CO" sz="2000" dirty="0">
                          <a:latin typeface="Arial Nova" panose="020B0504020202020204" pitchFamily="34" charset="0"/>
                        </a:rPr>
                        <a:t>Actividad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Arial Nova" panose="020B0504020202020204" pitchFamily="34" charset="0"/>
                        </a:rPr>
                        <a:t>35%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266210"/>
                  </a:ext>
                </a:extLst>
              </a:tr>
              <a:tr h="393366">
                <a:tc>
                  <a:txBody>
                    <a:bodyPr/>
                    <a:lstStyle/>
                    <a:p>
                      <a:pPr algn="l"/>
                      <a:r>
                        <a:rPr lang="es-CO" sz="2000" dirty="0">
                          <a:latin typeface="Arial Nova" panose="020B0504020202020204" pitchFamily="34" charset="0"/>
                        </a:rPr>
                        <a:t>Actividad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Arial Nova" panose="020B0504020202020204" pitchFamily="34" charset="0"/>
                        </a:rPr>
                        <a:t>55%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6355892"/>
                  </a:ext>
                </a:extLst>
              </a:tr>
              <a:tr h="393366">
                <a:tc>
                  <a:txBody>
                    <a:bodyPr/>
                    <a:lstStyle/>
                    <a:p>
                      <a:pPr algn="l"/>
                      <a:r>
                        <a:rPr lang="es-CO" sz="2000" dirty="0">
                          <a:latin typeface="Arial Nova" panose="020B0504020202020204" pitchFamily="34" charset="0"/>
                        </a:rPr>
                        <a:t>Actividad 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Arial Nova" panose="020B0504020202020204" pitchFamily="34" charset="0"/>
                        </a:rPr>
                        <a:t>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7875805"/>
                  </a:ext>
                </a:extLst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2796110" y="4118122"/>
            <a:ext cx="65997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latin typeface="Arial Nova Light" panose="020B0304020202020204" pitchFamily="34" charset="0"/>
              </a:rPr>
              <a:t>Medición de eficacia:</a:t>
            </a:r>
            <a:r>
              <a:rPr lang="es-MX" dirty="0">
                <a:latin typeface="Arial Nova Light" panose="020B0304020202020204" pitchFamily="34" charset="0"/>
              </a:rPr>
              <a:t> cumplimiento de las actividades propuestas</a:t>
            </a:r>
          </a:p>
          <a:p>
            <a:endParaRPr lang="es-MX" b="1" dirty="0">
              <a:latin typeface="Arial Nova Light" panose="020B0304020202020204" pitchFamily="34" charset="0"/>
            </a:endParaRPr>
          </a:p>
          <a:p>
            <a:r>
              <a:rPr lang="es-MX" b="1" dirty="0">
                <a:latin typeface="Arial Nova Light" panose="020B0304020202020204" pitchFamily="34" charset="0"/>
              </a:rPr>
              <a:t>Medición de eficiencia:</a:t>
            </a:r>
            <a:r>
              <a:rPr lang="es-MX" dirty="0">
                <a:latin typeface="Arial Nova Light" panose="020B0304020202020204" pitchFamily="34" charset="0"/>
              </a:rPr>
              <a:t> cumplimiento de los tiempos propuestos</a:t>
            </a:r>
          </a:p>
          <a:p>
            <a:endParaRPr lang="es-MX" dirty="0">
              <a:latin typeface="Arial Nova Light" panose="020B0304020202020204" pitchFamily="34" charset="0"/>
            </a:endParaRPr>
          </a:p>
          <a:p>
            <a:r>
              <a:rPr lang="es-MX" dirty="0">
                <a:latin typeface="Arial Nova Light" panose="020B0304020202020204" pitchFamily="34" charset="0"/>
              </a:rPr>
              <a:t>Los seguimientos trimestrales se cargarán en </a:t>
            </a:r>
            <a:r>
              <a:rPr lang="es-MX" dirty="0" err="1">
                <a:latin typeface="Arial Nova Light" panose="020B0304020202020204" pitchFamily="34" charset="0"/>
              </a:rPr>
              <a:t>Power</a:t>
            </a:r>
            <a:r>
              <a:rPr lang="es-MX" dirty="0">
                <a:latin typeface="Arial Nova Light" panose="020B0304020202020204" pitchFamily="34" charset="0"/>
              </a:rPr>
              <a:t> Bi y se socializarán con toda la Entidad y el cuerpo Directivo</a:t>
            </a:r>
            <a:endParaRPr lang="es-CO" dirty="0"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381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F91EF02-09BF-34E3-6240-DBC884ACA9A1}"/>
              </a:ext>
            </a:extLst>
          </p:cNvPr>
          <p:cNvSpPr txBox="1"/>
          <p:nvPr/>
        </p:nvSpPr>
        <p:spPr>
          <a:xfrm>
            <a:off x="3325850" y="197552"/>
            <a:ext cx="5540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>
                <a:solidFill>
                  <a:srgbClr val="3155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Estructura general del PAI</a:t>
            </a:r>
          </a:p>
        </p:txBody>
      </p:sp>
      <p:graphicFrame>
        <p:nvGraphicFramePr>
          <p:cNvPr id="7" name="Marcador de contenido 3"/>
          <p:cNvGraphicFramePr>
            <a:graphicFrameLocks/>
          </p:cNvGraphicFramePr>
          <p:nvPr/>
        </p:nvGraphicFramePr>
        <p:xfrm>
          <a:off x="580895" y="1128473"/>
          <a:ext cx="3433544" cy="2546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5891">
                  <a:extLst>
                    <a:ext uri="{9D8B030D-6E8A-4147-A177-3AD203B41FA5}">
                      <a16:colId xmlns:a16="http://schemas.microsoft.com/office/drawing/2014/main" val="3938685893"/>
                    </a:ext>
                  </a:extLst>
                </a:gridCol>
                <a:gridCol w="1437653">
                  <a:extLst>
                    <a:ext uri="{9D8B030D-6E8A-4147-A177-3AD203B41FA5}">
                      <a16:colId xmlns:a16="http://schemas.microsoft.com/office/drawing/2014/main" val="3157081670"/>
                    </a:ext>
                  </a:extLst>
                </a:gridCol>
              </a:tblGrid>
              <a:tr h="383610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Arial Nova" panose="020B0504020202020204" pitchFamily="34" charset="0"/>
                        </a:rPr>
                        <a:t>Estructura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Arial Nova" panose="020B0504020202020204" pitchFamily="34" charset="0"/>
                        </a:rPr>
                        <a:t>Peso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112365"/>
                  </a:ext>
                </a:extLst>
              </a:tr>
              <a:tr h="564953">
                <a:tc>
                  <a:txBody>
                    <a:bodyPr/>
                    <a:lstStyle/>
                    <a:p>
                      <a:pPr algn="l"/>
                      <a:r>
                        <a:rPr lang="es-CO" sz="2000" b="1" dirty="0">
                          <a:latin typeface="Arial Nova" panose="020B0504020202020204" pitchFamily="34" charset="0"/>
                        </a:rPr>
                        <a:t>PRODUCTO</a:t>
                      </a:r>
                      <a:r>
                        <a:rPr lang="es-CO" sz="2000" b="1" baseline="0" dirty="0">
                          <a:latin typeface="Arial Nova" panose="020B0504020202020204" pitchFamily="34" charset="0"/>
                        </a:rPr>
                        <a:t> 1</a:t>
                      </a:r>
                      <a:endParaRPr lang="es-CO" sz="2000" b="1" dirty="0">
                        <a:latin typeface="Arial Nova" panose="020B05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latin typeface="Arial Nova" panose="020B0504020202020204" pitchFamily="34" charset="0"/>
                        </a:rPr>
                        <a:t>20%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554094"/>
                  </a:ext>
                </a:extLst>
              </a:tr>
              <a:tr h="383610">
                <a:tc>
                  <a:txBody>
                    <a:bodyPr/>
                    <a:lstStyle/>
                    <a:p>
                      <a:pPr algn="l"/>
                      <a:r>
                        <a:rPr lang="es-CO" sz="2000" dirty="0">
                          <a:latin typeface="Arial Nova" panose="020B0504020202020204" pitchFamily="34" charset="0"/>
                        </a:rPr>
                        <a:t>Actividad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Arial Nova" panose="020B0504020202020204" pitchFamily="34" charset="0"/>
                        </a:rPr>
                        <a:t>30%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2059916"/>
                  </a:ext>
                </a:extLst>
              </a:tr>
              <a:tr h="383610">
                <a:tc>
                  <a:txBody>
                    <a:bodyPr/>
                    <a:lstStyle/>
                    <a:p>
                      <a:pPr algn="l"/>
                      <a:r>
                        <a:rPr lang="es-CO" sz="2000" dirty="0">
                          <a:latin typeface="Arial Nova" panose="020B0504020202020204" pitchFamily="34" charset="0"/>
                        </a:rPr>
                        <a:t>Actividad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Arial Nova" panose="020B0504020202020204" pitchFamily="34" charset="0"/>
                        </a:rPr>
                        <a:t>20%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1369674"/>
                  </a:ext>
                </a:extLst>
              </a:tr>
              <a:tr h="383610">
                <a:tc>
                  <a:txBody>
                    <a:bodyPr/>
                    <a:lstStyle/>
                    <a:p>
                      <a:pPr algn="l"/>
                      <a:r>
                        <a:rPr lang="es-CO" sz="2000" dirty="0">
                          <a:latin typeface="Arial Nova" panose="020B0504020202020204" pitchFamily="34" charset="0"/>
                        </a:rPr>
                        <a:t>Actividad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Arial Nova" panose="020B0504020202020204" pitchFamily="34" charset="0"/>
                        </a:rPr>
                        <a:t>10%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9291031"/>
                  </a:ext>
                </a:extLst>
              </a:tr>
              <a:tr h="383610">
                <a:tc>
                  <a:txBody>
                    <a:bodyPr/>
                    <a:lstStyle/>
                    <a:p>
                      <a:pPr algn="l"/>
                      <a:r>
                        <a:rPr lang="es-CO" sz="2000" dirty="0">
                          <a:latin typeface="Arial Nova" panose="020B0504020202020204" pitchFamily="34" charset="0"/>
                        </a:rPr>
                        <a:t>Actividad 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Arial Nova" panose="020B0504020202020204" pitchFamily="34" charset="0"/>
                        </a:rPr>
                        <a:t>40%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7330040"/>
                  </a:ext>
                </a:extLst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4491987" y="935279"/>
            <a:ext cx="65997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latin typeface="Arial Nova Light" panose="020B0304020202020204" pitchFamily="34" charset="0"/>
              </a:rPr>
              <a:t>Productos:</a:t>
            </a:r>
            <a:r>
              <a:rPr lang="es-MX" dirty="0">
                <a:latin typeface="Arial Nova Light" panose="020B0304020202020204" pitchFamily="34" charset="0"/>
              </a:rPr>
              <a:t> Objeto sobre el que recae la acción </a:t>
            </a:r>
            <a:r>
              <a:rPr lang="es-MX" dirty="0">
                <a:solidFill>
                  <a:srgbClr val="FF0000"/>
                </a:solidFill>
                <a:latin typeface="Arial Nova Light" panose="020B0304020202020204" pitchFamily="34" charset="0"/>
              </a:rPr>
              <a:t>(I)</a:t>
            </a:r>
            <a:r>
              <a:rPr lang="es-MX" dirty="0">
                <a:latin typeface="Arial Nova Light" panose="020B0304020202020204" pitchFamily="34" charset="0"/>
              </a:rPr>
              <a:t> + Condición deseada </a:t>
            </a:r>
            <a:r>
              <a:rPr lang="es-MX" dirty="0">
                <a:solidFill>
                  <a:srgbClr val="FF0000"/>
                </a:solidFill>
                <a:latin typeface="Arial Nova Light" panose="020B0304020202020204" pitchFamily="34" charset="0"/>
              </a:rPr>
              <a:t>(II) </a:t>
            </a:r>
            <a:r>
              <a:rPr lang="es-MX" dirty="0">
                <a:latin typeface="Arial Nova Light" panose="020B0304020202020204" pitchFamily="34" charset="0"/>
              </a:rPr>
              <a:t>+ (Soporte de logro)</a:t>
            </a:r>
            <a:r>
              <a:rPr lang="es-MX" dirty="0">
                <a:solidFill>
                  <a:srgbClr val="FF0000"/>
                </a:solidFill>
                <a:latin typeface="Arial Nova Light" panose="020B0304020202020204" pitchFamily="34" charset="0"/>
              </a:rPr>
              <a:t> (III)</a:t>
            </a:r>
            <a:endParaRPr lang="es-MX" dirty="0">
              <a:latin typeface="Arial Nova Light" panose="020B0304020202020204" pitchFamily="34" charset="0"/>
            </a:endParaRPr>
          </a:p>
          <a:p>
            <a:endParaRPr lang="es-MX" b="1" dirty="0">
              <a:latin typeface="Arial Nova Light" panose="020B0304020202020204" pitchFamily="34" charset="0"/>
            </a:endParaRPr>
          </a:p>
          <a:p>
            <a:r>
              <a:rPr lang="es-MX" b="1" dirty="0">
                <a:solidFill>
                  <a:srgbClr val="0070C0"/>
                </a:solidFill>
                <a:latin typeface="Arial Nova Light" panose="020B0304020202020204" pitchFamily="34" charset="0"/>
              </a:rPr>
              <a:t>Ejemplo: Aplicativo para la gestión de pagos </a:t>
            </a:r>
            <a:r>
              <a:rPr lang="es-MX" dirty="0">
                <a:solidFill>
                  <a:srgbClr val="FF0000"/>
                </a:solidFill>
                <a:latin typeface="Arial Nova Light" panose="020B0304020202020204" pitchFamily="34" charset="0"/>
              </a:rPr>
              <a:t>(I)</a:t>
            </a:r>
            <a:r>
              <a:rPr lang="es-MX" b="1" dirty="0">
                <a:solidFill>
                  <a:srgbClr val="0070C0"/>
                </a:solidFill>
                <a:latin typeface="Arial Nova Light" panose="020B0304020202020204" pitchFamily="34" charset="0"/>
              </a:rPr>
              <a:t> implementado </a:t>
            </a:r>
            <a:r>
              <a:rPr lang="es-MX" dirty="0">
                <a:solidFill>
                  <a:srgbClr val="FF0000"/>
                </a:solidFill>
                <a:latin typeface="Arial Nova Light" panose="020B0304020202020204" pitchFamily="34" charset="0"/>
              </a:rPr>
              <a:t>(II) </a:t>
            </a:r>
            <a:r>
              <a:rPr lang="es-MX" b="1" dirty="0">
                <a:solidFill>
                  <a:srgbClr val="0070C0"/>
                </a:solidFill>
                <a:latin typeface="Arial Nova Light" panose="020B0304020202020204" pitchFamily="34" charset="0"/>
              </a:rPr>
              <a:t>(Acta de puesta en producción del aplicativo) </a:t>
            </a:r>
            <a:r>
              <a:rPr lang="es-MX" dirty="0">
                <a:solidFill>
                  <a:srgbClr val="FF0000"/>
                </a:solidFill>
                <a:latin typeface="Arial Nova Light" panose="020B0304020202020204" pitchFamily="34" charset="0"/>
              </a:rPr>
              <a:t>(III)</a:t>
            </a:r>
            <a:endParaRPr lang="es-MX" dirty="0">
              <a:latin typeface="Arial Nova Light" panose="020B0304020202020204" pitchFamily="34" charset="0"/>
            </a:endParaRPr>
          </a:p>
          <a:p>
            <a:endParaRPr lang="es-MX" b="1" dirty="0">
              <a:latin typeface="Arial Nova Light" panose="020B0304020202020204" pitchFamily="34" charset="0"/>
            </a:endParaRPr>
          </a:p>
          <a:p>
            <a:r>
              <a:rPr lang="es-MX" b="1" dirty="0">
                <a:latin typeface="Arial Nova Light" panose="020B0304020202020204" pitchFamily="34" charset="0"/>
              </a:rPr>
              <a:t>Actividades:</a:t>
            </a:r>
            <a:r>
              <a:rPr lang="es-MX" dirty="0">
                <a:latin typeface="Arial Nova Light" panose="020B0304020202020204" pitchFamily="34" charset="0"/>
              </a:rPr>
              <a:t> Verbo en infinitivo </a:t>
            </a:r>
            <a:r>
              <a:rPr lang="es-MX" dirty="0">
                <a:solidFill>
                  <a:srgbClr val="FF0000"/>
                </a:solidFill>
                <a:latin typeface="Arial Nova Light" panose="020B0304020202020204" pitchFamily="34" charset="0"/>
              </a:rPr>
              <a:t>(I)</a:t>
            </a:r>
            <a:r>
              <a:rPr lang="es-MX" dirty="0">
                <a:latin typeface="Arial Nova Light" panose="020B0304020202020204" pitchFamily="34" charset="0"/>
              </a:rPr>
              <a:t> + Objeto sobre el que recae la acción </a:t>
            </a:r>
            <a:r>
              <a:rPr lang="es-MX" dirty="0">
                <a:solidFill>
                  <a:srgbClr val="FF0000"/>
                </a:solidFill>
                <a:latin typeface="Arial Nova Light" panose="020B0304020202020204" pitchFamily="34" charset="0"/>
              </a:rPr>
              <a:t>(II)</a:t>
            </a:r>
            <a:endParaRPr lang="es-MX" dirty="0">
              <a:latin typeface="Arial Nova Light" panose="020B0304020202020204" pitchFamily="34" charset="0"/>
            </a:endParaRPr>
          </a:p>
          <a:p>
            <a:endParaRPr lang="es-MX" dirty="0">
              <a:latin typeface="Arial Nova Light" panose="020B0304020202020204" pitchFamily="34" charset="0"/>
            </a:endParaRPr>
          </a:p>
          <a:p>
            <a:r>
              <a:rPr lang="es-MX" b="1" dirty="0">
                <a:solidFill>
                  <a:srgbClr val="0070C0"/>
                </a:solidFill>
                <a:latin typeface="Arial Nova Light" panose="020B0304020202020204" pitchFamily="34" charset="0"/>
              </a:rPr>
              <a:t>Ejemplo: Estructurar </a:t>
            </a:r>
            <a:r>
              <a:rPr lang="es-MX" dirty="0">
                <a:solidFill>
                  <a:srgbClr val="FF0000"/>
                </a:solidFill>
                <a:latin typeface="Arial Nova Light" panose="020B0304020202020204" pitchFamily="34" charset="0"/>
              </a:rPr>
              <a:t>(I)</a:t>
            </a:r>
            <a:r>
              <a:rPr lang="es-MX" b="1" dirty="0">
                <a:solidFill>
                  <a:srgbClr val="0070C0"/>
                </a:solidFill>
                <a:latin typeface="Arial Nova Light" panose="020B0304020202020204" pitchFamily="34" charset="0"/>
              </a:rPr>
              <a:t> historias de usuario del aplicativo </a:t>
            </a:r>
            <a:r>
              <a:rPr lang="es-MX" dirty="0">
                <a:solidFill>
                  <a:srgbClr val="FF0000"/>
                </a:solidFill>
                <a:latin typeface="Arial Nova Light" panose="020B0304020202020204" pitchFamily="34" charset="0"/>
              </a:rPr>
              <a:t>(II)</a:t>
            </a:r>
            <a:endParaRPr lang="es-MX" b="1" dirty="0">
              <a:solidFill>
                <a:srgbClr val="0070C0"/>
              </a:solidFill>
              <a:latin typeface="Arial Nova Light" panose="020B0304020202020204" pitchFamily="34" charset="0"/>
            </a:endParaRPr>
          </a:p>
        </p:txBody>
      </p:sp>
      <p:sp>
        <p:nvSpPr>
          <p:cNvPr id="3" name="Flecha: doblada hacia arriba 2">
            <a:extLst>
              <a:ext uri="{FF2B5EF4-FFF2-40B4-BE49-F238E27FC236}">
                <a16:creationId xmlns:a16="http://schemas.microsoft.com/office/drawing/2014/main" id="{012F6F52-3C77-8A89-ED98-CE3EDC1F3073}"/>
              </a:ext>
            </a:extLst>
          </p:cNvPr>
          <p:cNvSpPr/>
          <p:nvPr/>
        </p:nvSpPr>
        <p:spPr>
          <a:xfrm rot="5400000">
            <a:off x="199810" y="4357861"/>
            <a:ext cx="1466493" cy="704325"/>
          </a:xfrm>
          <a:prstGeom prst="bentUp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8623CDE-141D-3FD4-7F3B-87D154A2E524}"/>
              </a:ext>
            </a:extLst>
          </p:cNvPr>
          <p:cNvSpPr/>
          <p:nvPr/>
        </p:nvSpPr>
        <p:spPr>
          <a:xfrm>
            <a:off x="1491521" y="4012109"/>
            <a:ext cx="95761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MX" b="1" dirty="0">
                <a:latin typeface="Arial Nova Light" panose="020B0304020202020204" pitchFamily="34" charset="0"/>
              </a:rPr>
              <a:t>Las actividades no requieren identificación de un soporte.</a:t>
            </a:r>
          </a:p>
          <a:p>
            <a:pPr marL="285750" indent="-285750">
              <a:buFontTx/>
              <a:buChar char="-"/>
            </a:pPr>
            <a:r>
              <a:rPr lang="es-MX" b="1" dirty="0">
                <a:latin typeface="Arial Nova Light" panose="020B0304020202020204" pitchFamily="34" charset="0"/>
              </a:rPr>
              <a:t>El peso porcentual de una actividad lo determina el área de acuerdo con el nivel de esfuerzo invertido en relación con el resto de actividades.</a:t>
            </a:r>
          </a:p>
          <a:p>
            <a:pPr marL="285750" indent="-285750">
              <a:buFontTx/>
              <a:buChar char="-"/>
            </a:pPr>
            <a:r>
              <a:rPr lang="es-MX" b="1" dirty="0">
                <a:latin typeface="Arial Nova Light" panose="020B0304020202020204" pitchFamily="34" charset="0"/>
              </a:rPr>
              <a:t>Las actividades no son una desagregación procedimental sino un paso a paso estratégico.</a:t>
            </a:r>
          </a:p>
          <a:p>
            <a:pPr marL="285750" indent="-285750">
              <a:buFontTx/>
              <a:buChar char="-"/>
            </a:pPr>
            <a:r>
              <a:rPr lang="es-MX" b="1" dirty="0">
                <a:latin typeface="Arial Nova Light" panose="020B0304020202020204" pitchFamily="34" charset="0"/>
              </a:rPr>
              <a:t>Las actividades son sucesivas y su inicio no puede ser anterior al inicio de su predecesora.</a:t>
            </a:r>
          </a:p>
          <a:p>
            <a:pPr marL="285750" indent="-285750">
              <a:buFontTx/>
              <a:buChar char="-"/>
            </a:pPr>
            <a:r>
              <a:rPr lang="es-MX" b="1" dirty="0">
                <a:latin typeface="Arial Nova Light" panose="020B0304020202020204" pitchFamily="34" charset="0"/>
              </a:rPr>
              <a:t>Los productos SOLAMENTE deben ser logrados mediante su régimen de actividades.</a:t>
            </a:r>
          </a:p>
          <a:p>
            <a:pPr marL="285750" indent="-285750">
              <a:buFontTx/>
              <a:buChar char="-"/>
            </a:pPr>
            <a:r>
              <a:rPr lang="es-MX" b="1" dirty="0">
                <a:latin typeface="Arial Nova Light" panose="020B0304020202020204" pitchFamily="34" charset="0"/>
              </a:rPr>
              <a:t>El porcentaje de avance de un producto lo determina el porcentaje de avance de sus actividades.</a:t>
            </a:r>
          </a:p>
          <a:p>
            <a:pPr marL="285750" indent="-285750">
              <a:buFontTx/>
              <a:buChar char="-"/>
            </a:pPr>
            <a:r>
              <a:rPr lang="es-MX" b="1" dirty="0">
                <a:latin typeface="Arial Nova Light" panose="020B0304020202020204" pitchFamily="34" charset="0"/>
              </a:rPr>
              <a:t>El Plan puede ser actualizado, de conformidad con el procedimiento existente.</a:t>
            </a:r>
          </a:p>
          <a:p>
            <a:pPr marL="285750" indent="-285750">
              <a:buFontTx/>
              <a:buChar char="-"/>
            </a:pPr>
            <a:r>
              <a:rPr lang="es-MX" b="1" dirty="0">
                <a:latin typeface="Arial Nova Light" panose="020B0304020202020204" pitchFamily="34" charset="0"/>
              </a:rPr>
              <a:t>Las actividades que no estén a cargo del área tienen un peso porcentual de 0%</a:t>
            </a:r>
          </a:p>
        </p:txBody>
      </p:sp>
    </p:spTree>
    <p:extLst>
      <p:ext uri="{BB962C8B-B14F-4D97-AF65-F5344CB8AC3E}">
        <p14:creationId xmlns:p14="http://schemas.microsoft.com/office/powerpoint/2010/main" val="4153142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F91EF02-09BF-34E3-6240-DBC884ACA9A1}"/>
              </a:ext>
            </a:extLst>
          </p:cNvPr>
          <p:cNvSpPr txBox="1"/>
          <p:nvPr/>
        </p:nvSpPr>
        <p:spPr>
          <a:xfrm>
            <a:off x="3325850" y="197552"/>
            <a:ext cx="5540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>
                <a:solidFill>
                  <a:srgbClr val="3155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Estructura general del PAI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8623CDE-141D-3FD4-7F3B-87D154A2E524}"/>
              </a:ext>
            </a:extLst>
          </p:cNvPr>
          <p:cNvSpPr/>
          <p:nvPr/>
        </p:nvSpPr>
        <p:spPr>
          <a:xfrm>
            <a:off x="1491521" y="4151810"/>
            <a:ext cx="9576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MX" b="1" dirty="0">
                <a:latin typeface="Arial Nova Light" panose="020B0304020202020204" pitchFamily="34" charset="0"/>
              </a:rPr>
              <a:t>El acumulado de todas las fichas de la Entidad nos da el PAI de una vigencia</a:t>
            </a:r>
          </a:p>
          <a:p>
            <a:pPr marL="285750" indent="-285750">
              <a:buFontTx/>
              <a:buChar char="-"/>
            </a:pPr>
            <a:endParaRPr lang="es-MX" b="1" dirty="0">
              <a:latin typeface="Arial Nova Light" panose="020B0304020202020204" pitchFamily="34" charset="0"/>
            </a:endParaRPr>
          </a:p>
        </p:txBody>
      </p:sp>
      <p:graphicFrame>
        <p:nvGraphicFramePr>
          <p:cNvPr id="2" name="Marcador de contenido 3">
            <a:extLst>
              <a:ext uri="{FF2B5EF4-FFF2-40B4-BE49-F238E27FC236}">
                <a16:creationId xmlns:a16="http://schemas.microsoft.com/office/drawing/2014/main" id="{C733BA15-872B-97FC-47B3-4C61A77780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7947532"/>
              </p:ext>
            </p:extLst>
          </p:nvPr>
        </p:nvGraphicFramePr>
        <p:xfrm>
          <a:off x="3484973" y="1129574"/>
          <a:ext cx="2794633" cy="2338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2201">
                  <a:extLst>
                    <a:ext uri="{9D8B030D-6E8A-4147-A177-3AD203B41FA5}">
                      <a16:colId xmlns:a16="http://schemas.microsoft.com/office/drawing/2014/main" val="3938685893"/>
                    </a:ext>
                  </a:extLst>
                </a:gridCol>
                <a:gridCol w="782432">
                  <a:extLst>
                    <a:ext uri="{9D8B030D-6E8A-4147-A177-3AD203B41FA5}">
                      <a16:colId xmlns:a16="http://schemas.microsoft.com/office/drawing/2014/main" val="3157081670"/>
                    </a:ext>
                  </a:extLst>
                </a:gridCol>
              </a:tblGrid>
              <a:tr h="383610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Arial Nova" panose="020B0504020202020204" pitchFamily="34" charset="0"/>
                        </a:rPr>
                        <a:t>Estructura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Arial Nova" panose="020B0504020202020204" pitchFamily="34" charset="0"/>
                        </a:rPr>
                        <a:t>Peso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112365"/>
                  </a:ext>
                </a:extLst>
              </a:tr>
              <a:tr h="564953">
                <a:tc>
                  <a:txBody>
                    <a:bodyPr/>
                    <a:lstStyle/>
                    <a:p>
                      <a:pPr algn="l"/>
                      <a:r>
                        <a:rPr lang="es-CO" sz="2000" b="1" dirty="0">
                          <a:latin typeface="Arial Nova" panose="020B0504020202020204" pitchFamily="34" charset="0"/>
                        </a:rPr>
                        <a:t>PRODUCTO</a:t>
                      </a:r>
                      <a:r>
                        <a:rPr lang="es-CO" sz="2000" b="1" baseline="0" dirty="0">
                          <a:latin typeface="Arial Nova" panose="020B0504020202020204" pitchFamily="34" charset="0"/>
                        </a:rPr>
                        <a:t> 1</a:t>
                      </a:r>
                      <a:endParaRPr lang="es-CO" sz="2000" b="1" dirty="0">
                        <a:latin typeface="Arial Nova" panose="020B05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latin typeface="Arial Nova" panose="020B0504020202020204" pitchFamily="34" charset="0"/>
                        </a:rPr>
                        <a:t>20%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554094"/>
                  </a:ext>
                </a:extLst>
              </a:tr>
              <a:tr h="54601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CO" sz="2000" b="1" kern="1200" dirty="0">
                          <a:solidFill>
                            <a:schemeClr val="dk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PRODUCTO 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2000" b="1" kern="1200" dirty="0">
                          <a:solidFill>
                            <a:schemeClr val="dk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059916"/>
                  </a:ext>
                </a:extLst>
              </a:tr>
              <a:tr h="52621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CO" sz="2000" b="1" kern="1200" dirty="0">
                          <a:solidFill>
                            <a:schemeClr val="dk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PRODUCTO 3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2000" b="1" kern="1200" dirty="0">
                          <a:solidFill>
                            <a:schemeClr val="dk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55%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369674"/>
                  </a:ext>
                </a:extLst>
              </a:tr>
            </a:tbl>
          </a:graphicData>
        </a:graphic>
      </p:graphicFrame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50A5C94-F0E2-AED8-8A1D-3F51290B66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2954214"/>
              </p:ext>
            </p:extLst>
          </p:nvPr>
        </p:nvGraphicFramePr>
        <p:xfrm>
          <a:off x="7013070" y="1709589"/>
          <a:ext cx="1767031" cy="2033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031">
                  <a:extLst>
                    <a:ext uri="{9D8B030D-6E8A-4147-A177-3AD203B41FA5}">
                      <a16:colId xmlns:a16="http://schemas.microsoft.com/office/drawing/2014/main" val="3938685893"/>
                    </a:ext>
                  </a:extLst>
                </a:gridCol>
              </a:tblGrid>
              <a:tr h="383610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Arial Nova" panose="020B0504020202020204" pitchFamily="34" charset="0"/>
                        </a:rPr>
                        <a:t>Estructura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112365"/>
                  </a:ext>
                </a:extLst>
              </a:tr>
              <a:tr h="564953">
                <a:tc>
                  <a:txBody>
                    <a:bodyPr/>
                    <a:lstStyle/>
                    <a:p>
                      <a:pPr algn="l"/>
                      <a:r>
                        <a:rPr lang="es-CO" sz="2000" b="1" dirty="0">
                          <a:latin typeface="Arial Nova" panose="020B0504020202020204" pitchFamily="34" charset="0"/>
                        </a:rPr>
                        <a:t>FICHA</a:t>
                      </a:r>
                      <a:r>
                        <a:rPr lang="es-CO" sz="2000" b="1" baseline="0" dirty="0">
                          <a:latin typeface="Arial Nova" panose="020B0504020202020204" pitchFamily="34" charset="0"/>
                        </a:rPr>
                        <a:t> 1</a:t>
                      </a:r>
                      <a:endParaRPr lang="es-CO" sz="2000" b="1" dirty="0">
                        <a:latin typeface="Arial Nova" panose="020B05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554094"/>
                  </a:ext>
                </a:extLst>
              </a:tr>
              <a:tr h="54601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CO" sz="2000" b="1" kern="1200" dirty="0">
                          <a:solidFill>
                            <a:schemeClr val="dk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FICHA 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059916"/>
                  </a:ext>
                </a:extLst>
              </a:tr>
              <a:tr h="52621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CO" sz="2000" b="1" kern="1200" dirty="0">
                          <a:solidFill>
                            <a:schemeClr val="dk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FICHA 3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369674"/>
                  </a:ext>
                </a:extLst>
              </a:tr>
            </a:tbl>
          </a:graphicData>
        </a:graphic>
      </p:graphicFrame>
      <p:sp>
        <p:nvSpPr>
          <p:cNvPr id="8" name="Cerrar llave 7">
            <a:extLst>
              <a:ext uri="{FF2B5EF4-FFF2-40B4-BE49-F238E27FC236}">
                <a16:creationId xmlns:a16="http://schemas.microsoft.com/office/drawing/2014/main" id="{C7C03405-A5FE-F23E-6B45-DA6809AA8BE7}"/>
              </a:ext>
            </a:extLst>
          </p:cNvPr>
          <p:cNvSpPr/>
          <p:nvPr/>
        </p:nvSpPr>
        <p:spPr>
          <a:xfrm>
            <a:off x="6476684" y="1129574"/>
            <a:ext cx="457200" cy="23382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C3D83D53-C69E-E910-294F-2367EFDF00FB}"/>
              </a:ext>
            </a:extLst>
          </p:cNvPr>
          <p:cNvGrpSpPr/>
          <p:nvPr/>
        </p:nvGrpSpPr>
        <p:grpSpPr>
          <a:xfrm>
            <a:off x="2032435" y="5206945"/>
            <a:ext cx="2031154" cy="564377"/>
            <a:chOff x="0" y="1"/>
            <a:chExt cx="1835151" cy="582085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D3AA214E-1C0E-E02F-71AC-D874482817F8}"/>
                </a:ext>
              </a:extLst>
            </p:cNvPr>
            <p:cNvSpPr/>
            <p:nvPr/>
          </p:nvSpPr>
          <p:spPr>
            <a:xfrm>
              <a:off x="0" y="1"/>
              <a:ext cx="1830918" cy="254001"/>
            </a:xfrm>
            <a:prstGeom prst="rect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O" sz="1100">
                  <a:latin typeface="Arial" panose="020B0604020202020204" pitchFamily="34" charset="0"/>
                  <a:cs typeface="Arial" panose="020B0604020202020204" pitchFamily="34" charset="0"/>
                </a:rPr>
                <a:t>Total de Productos</a:t>
              </a:r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68327B86-9D3C-40DA-9309-0D8198ED7FCC}"/>
                </a:ext>
              </a:extLst>
            </p:cNvPr>
            <p:cNvSpPr/>
            <p:nvPr/>
          </p:nvSpPr>
          <p:spPr>
            <a:xfrm>
              <a:off x="4233" y="247651"/>
              <a:ext cx="1830918" cy="3344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9AD3A5BA-72C2-4FC6-87D1-A79DFD82F01D}" type="TxLink">
                <a:rPr lang="en-US" sz="2400" b="1" i="0" u="none" strike="noStrik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 algn="ctr"/>
                <a:t>101</a:t>
              </a:fld>
              <a:endParaRPr lang="es-CO" sz="3600" b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CF2EAE5D-39DB-4815-9B2F-7188D9556A68}"/>
              </a:ext>
            </a:extLst>
          </p:cNvPr>
          <p:cNvGrpSpPr/>
          <p:nvPr/>
        </p:nvGrpSpPr>
        <p:grpSpPr>
          <a:xfrm>
            <a:off x="4708960" y="5206944"/>
            <a:ext cx="2026497" cy="565482"/>
            <a:chOff x="2676525" y="0"/>
            <a:chExt cx="1835151" cy="582085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ADA5961A-99BB-6BEE-ADD0-422CDB822BD4}"/>
                </a:ext>
              </a:extLst>
            </p:cNvPr>
            <p:cNvSpPr/>
            <p:nvPr/>
          </p:nvSpPr>
          <p:spPr>
            <a:xfrm>
              <a:off x="2676525" y="0"/>
              <a:ext cx="1830918" cy="254001"/>
            </a:xfrm>
            <a:prstGeom prst="rect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O" sz="1100">
                  <a:latin typeface="Arial" panose="020B0604020202020204" pitchFamily="34" charset="0"/>
                  <a:cs typeface="Arial" panose="020B0604020202020204" pitchFamily="34" charset="0"/>
                </a:rPr>
                <a:t>Productos Compartidos</a:t>
              </a: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D7A533AE-3334-292E-613C-7EC19B31D89B}"/>
                </a:ext>
              </a:extLst>
            </p:cNvPr>
            <p:cNvSpPr/>
            <p:nvPr/>
          </p:nvSpPr>
          <p:spPr>
            <a:xfrm>
              <a:off x="2680758" y="247650"/>
              <a:ext cx="1830918" cy="3344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E21F07F2-04DC-4A0A-9559-AA0DF644B36D}" type="TxLink">
                <a:rPr lang="en-US" sz="2400" b="1" i="0" u="none" strike="noStrik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 algn="ctr"/>
                <a:t>39</a:t>
              </a:fld>
              <a:endParaRPr lang="es-CO" sz="2400" b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FB6FC566-F491-4E53-8DA4-21CD78209A30}"/>
              </a:ext>
            </a:extLst>
          </p:cNvPr>
          <p:cNvGrpSpPr/>
          <p:nvPr/>
        </p:nvGrpSpPr>
        <p:grpSpPr>
          <a:xfrm>
            <a:off x="7407498" y="5206944"/>
            <a:ext cx="2044701" cy="565482"/>
            <a:chOff x="5375063" y="0"/>
            <a:chExt cx="1835151" cy="582085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E4012CA5-EB32-DE32-7478-E1FE09CEA7C8}"/>
                </a:ext>
              </a:extLst>
            </p:cNvPr>
            <p:cNvSpPr/>
            <p:nvPr/>
          </p:nvSpPr>
          <p:spPr>
            <a:xfrm>
              <a:off x="5375063" y="0"/>
              <a:ext cx="1830918" cy="254001"/>
            </a:xfrm>
            <a:prstGeom prst="rect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O" sz="1100">
                  <a:latin typeface="Arial" panose="020B0604020202020204" pitchFamily="34" charset="0"/>
                  <a:cs typeface="Arial" panose="020B0604020202020204" pitchFamily="34" charset="0"/>
                </a:rPr>
                <a:t>Productos No Compartidos</a:t>
              </a: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4E1345FA-D1CB-A343-B1C6-A7AFB692366C}"/>
                </a:ext>
              </a:extLst>
            </p:cNvPr>
            <p:cNvSpPr/>
            <p:nvPr/>
          </p:nvSpPr>
          <p:spPr>
            <a:xfrm>
              <a:off x="5379296" y="247650"/>
              <a:ext cx="1830918" cy="3344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5ABEE39B-8EFD-4466-AF83-6B02E1579A7D}" type="TxLink">
                <a:rPr lang="en-US" sz="2400" b="1" i="0" u="none" strike="noStrik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 algn="ctr"/>
                <a:t>62</a:t>
              </a:fld>
              <a:endParaRPr lang="es-CO" sz="2400" b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45A9470-0F80-CE02-81B4-49A298A11278}"/>
              </a:ext>
            </a:extLst>
          </p:cNvPr>
          <p:cNvSpPr txBox="1"/>
          <p:nvPr/>
        </p:nvSpPr>
        <p:spPr>
          <a:xfrm>
            <a:off x="4952120" y="4669395"/>
            <a:ext cx="1535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PAI IGAC 2024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6DFF61C-7419-86A2-79F8-0F6ECAAFFDF2}"/>
              </a:ext>
            </a:extLst>
          </p:cNvPr>
          <p:cNvSpPr txBox="1"/>
          <p:nvPr/>
        </p:nvSpPr>
        <p:spPr>
          <a:xfrm>
            <a:off x="5145653" y="6013012"/>
            <a:ext cx="1148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21 FICHAS</a:t>
            </a:r>
          </a:p>
        </p:txBody>
      </p:sp>
    </p:spTree>
    <p:extLst>
      <p:ext uri="{BB962C8B-B14F-4D97-AF65-F5344CB8AC3E}">
        <p14:creationId xmlns:p14="http://schemas.microsoft.com/office/powerpoint/2010/main" val="1810250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F91EF02-09BF-34E3-6240-DBC884ACA9A1}"/>
              </a:ext>
            </a:extLst>
          </p:cNvPr>
          <p:cNvSpPr txBox="1"/>
          <p:nvPr/>
        </p:nvSpPr>
        <p:spPr>
          <a:xfrm>
            <a:off x="3325850" y="197552"/>
            <a:ext cx="5540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>
                <a:solidFill>
                  <a:srgbClr val="3155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Estructura general del PAI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8623CDE-141D-3FD4-7F3B-87D154A2E524}"/>
              </a:ext>
            </a:extLst>
          </p:cNvPr>
          <p:cNvSpPr/>
          <p:nvPr/>
        </p:nvSpPr>
        <p:spPr>
          <a:xfrm>
            <a:off x="874144" y="1463001"/>
            <a:ext cx="104437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MX" b="1" dirty="0">
                <a:latin typeface="Arial Nova Light" panose="020B0304020202020204" pitchFamily="34" charset="0"/>
              </a:rPr>
              <a:t>Anotaciones generales:</a:t>
            </a:r>
          </a:p>
          <a:p>
            <a:pPr marL="285750" indent="-285750">
              <a:buFontTx/>
              <a:buChar char="-"/>
            </a:pPr>
            <a:endParaRPr lang="es-MX" b="1" dirty="0">
              <a:latin typeface="Arial Nova Light" panose="020B0304020202020204" pitchFamily="34" charset="0"/>
            </a:endParaRPr>
          </a:p>
          <a:p>
            <a:pPr marL="342900" indent="-342900">
              <a:buAutoNum type="arabicParenR"/>
            </a:pPr>
            <a:r>
              <a:rPr lang="es-MX" dirty="0">
                <a:latin typeface="Arial Nova Light" panose="020B0304020202020204" pitchFamily="34" charset="0"/>
              </a:rPr>
              <a:t>Es posible hacer ajustes razonables en los productos iniciales en esta fase, siempre y cuando, a juicio de la OAP, no desmejoren las propuestas de Enero y/o estén suficientemente explicados.</a:t>
            </a:r>
          </a:p>
          <a:p>
            <a:pPr marL="342900" indent="-342900">
              <a:buAutoNum type="arabicParenR"/>
            </a:pPr>
            <a:r>
              <a:rPr lang="es-MX" dirty="0">
                <a:latin typeface="Arial Nova Light" panose="020B0304020202020204" pitchFamily="34" charset="0"/>
              </a:rPr>
              <a:t>Se debe prestar mucha atención a la columna de identificación de productos compartidos.</a:t>
            </a:r>
          </a:p>
          <a:p>
            <a:pPr marL="342900" indent="-342900">
              <a:buAutoNum type="arabicParenR"/>
            </a:pPr>
            <a:r>
              <a:rPr lang="es-MX" dirty="0">
                <a:latin typeface="Arial Nova Light" panose="020B0304020202020204" pitchFamily="34" charset="0"/>
              </a:rPr>
              <a:t>Cuando se remita el formato a la OAP, se entenderá automáticamente que las áreas acordaron las actividades compartidas previamente y de esa manera se le expondrán los resultados al Director General. Si algún área quiere manifestar desacuerdos con actividades compartidas, deberá hacerlo, ante la OAP y el área formuladora, en los 3 días hábiles siguientes a la publicación de la versión del PAI publicado en la Fase II. Vencido ese plazo, no se aceptarán objeciones.</a:t>
            </a:r>
          </a:p>
          <a:p>
            <a:pPr marL="342900" indent="-342900">
              <a:buAutoNum type="arabicParenR"/>
            </a:pPr>
            <a:r>
              <a:rPr lang="es-MX" dirty="0">
                <a:latin typeface="Arial Nova Light" panose="020B0304020202020204" pitchFamily="34" charset="0"/>
              </a:rPr>
              <a:t>El equipo de asesoramiento de la OAP estará presto a acompañar a todos los enlaces de las áreas formuladoras.</a:t>
            </a:r>
          </a:p>
        </p:txBody>
      </p:sp>
    </p:spTree>
    <p:extLst>
      <p:ext uri="{BB962C8B-B14F-4D97-AF65-F5344CB8AC3E}">
        <p14:creationId xmlns:p14="http://schemas.microsoft.com/office/powerpoint/2010/main" val="1627749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9379661-B3D1-DE98-1CAE-07D11B6CE9C3}"/>
              </a:ext>
            </a:extLst>
          </p:cNvPr>
          <p:cNvSpPr txBox="1"/>
          <p:nvPr/>
        </p:nvSpPr>
        <p:spPr>
          <a:xfrm>
            <a:off x="1262085" y="3111492"/>
            <a:ext cx="74160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SEGUIMIENTOS A LA GESTIÓN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E8E602-4DC0-DA95-D1C6-6A3A45A5E4F5}"/>
              </a:ext>
            </a:extLst>
          </p:cNvPr>
          <p:cNvSpPr txBox="1"/>
          <p:nvPr/>
        </p:nvSpPr>
        <p:spPr>
          <a:xfrm>
            <a:off x="1073903" y="1180592"/>
            <a:ext cx="12795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32661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F91EF02-09BF-34E3-6240-DBC884ACA9A1}"/>
              </a:ext>
            </a:extLst>
          </p:cNvPr>
          <p:cNvSpPr txBox="1"/>
          <p:nvPr/>
        </p:nvSpPr>
        <p:spPr>
          <a:xfrm>
            <a:off x="3325850" y="197552"/>
            <a:ext cx="5540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>
                <a:solidFill>
                  <a:srgbClr val="3155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Estructura general del PAI</a:t>
            </a:r>
          </a:p>
        </p:txBody>
      </p:sp>
      <p:graphicFrame>
        <p:nvGraphicFramePr>
          <p:cNvPr id="7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8097861"/>
              </p:ext>
            </p:extLst>
          </p:nvPr>
        </p:nvGraphicFramePr>
        <p:xfrm>
          <a:off x="1207697" y="3267830"/>
          <a:ext cx="5650302" cy="2338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2201">
                  <a:extLst>
                    <a:ext uri="{9D8B030D-6E8A-4147-A177-3AD203B41FA5}">
                      <a16:colId xmlns:a16="http://schemas.microsoft.com/office/drawing/2014/main" val="3938685893"/>
                    </a:ext>
                  </a:extLst>
                </a:gridCol>
                <a:gridCol w="782432">
                  <a:extLst>
                    <a:ext uri="{9D8B030D-6E8A-4147-A177-3AD203B41FA5}">
                      <a16:colId xmlns:a16="http://schemas.microsoft.com/office/drawing/2014/main" val="3157081670"/>
                    </a:ext>
                  </a:extLst>
                </a:gridCol>
                <a:gridCol w="1432311">
                  <a:extLst>
                    <a:ext uri="{9D8B030D-6E8A-4147-A177-3AD203B41FA5}">
                      <a16:colId xmlns:a16="http://schemas.microsoft.com/office/drawing/2014/main" val="2007292148"/>
                    </a:ext>
                  </a:extLst>
                </a:gridCol>
                <a:gridCol w="1423358">
                  <a:extLst>
                    <a:ext uri="{9D8B030D-6E8A-4147-A177-3AD203B41FA5}">
                      <a16:colId xmlns:a16="http://schemas.microsoft.com/office/drawing/2014/main" val="4039832841"/>
                    </a:ext>
                  </a:extLst>
                </a:gridCol>
              </a:tblGrid>
              <a:tr h="383610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Arial Nova" panose="020B0504020202020204" pitchFamily="34" charset="0"/>
                        </a:rPr>
                        <a:t>Estructura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Arial Nova" panose="020B0504020202020204" pitchFamily="34" charset="0"/>
                        </a:rPr>
                        <a:t>Peso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Arial Nova" panose="020B0504020202020204" pitchFamily="34" charset="0"/>
                        </a:rPr>
                        <a:t>Resultado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Arial Nova" panose="020B0504020202020204" pitchFamily="34" charset="0"/>
                        </a:rPr>
                        <a:t>Resultado </a:t>
                      </a:r>
                      <a:r>
                        <a:rPr lang="es-CO" sz="2000" dirty="0" err="1">
                          <a:latin typeface="Arial Nova" panose="020B0504020202020204" pitchFamily="34" charset="0"/>
                        </a:rPr>
                        <a:t>pond</a:t>
                      </a:r>
                      <a:r>
                        <a:rPr lang="es-CO" sz="2000" dirty="0">
                          <a:latin typeface="Arial Nova" panose="020B0504020202020204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112365"/>
                  </a:ext>
                </a:extLst>
              </a:tr>
              <a:tr h="564953">
                <a:tc>
                  <a:txBody>
                    <a:bodyPr/>
                    <a:lstStyle/>
                    <a:p>
                      <a:pPr algn="l"/>
                      <a:r>
                        <a:rPr lang="es-CO" sz="2000" b="1" dirty="0">
                          <a:latin typeface="Arial Nova" panose="020B0504020202020204" pitchFamily="34" charset="0"/>
                        </a:rPr>
                        <a:t>PRODUCTO</a:t>
                      </a:r>
                      <a:r>
                        <a:rPr lang="es-CO" sz="2000" b="1" baseline="0" dirty="0">
                          <a:latin typeface="Arial Nova" panose="020B0504020202020204" pitchFamily="34" charset="0"/>
                        </a:rPr>
                        <a:t> 1</a:t>
                      </a:r>
                      <a:endParaRPr lang="es-CO" sz="2000" b="1" dirty="0">
                        <a:latin typeface="Arial Nova" panose="020B05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latin typeface="Arial Nova" panose="020B0504020202020204" pitchFamily="34" charset="0"/>
                        </a:rPr>
                        <a:t>20%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latin typeface="Arial Nova" panose="020B0504020202020204" pitchFamily="34" charset="0"/>
                        </a:rPr>
                        <a:t>100%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latin typeface="Arial Nova" panose="020B0504020202020204" pitchFamily="34" charset="0"/>
                        </a:rPr>
                        <a:t>20%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554094"/>
                  </a:ext>
                </a:extLst>
              </a:tr>
              <a:tr h="54601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CO" sz="2000" b="1" kern="1200" dirty="0">
                          <a:solidFill>
                            <a:schemeClr val="dk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PRODUCTO 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2000" b="1" kern="1200" dirty="0">
                          <a:solidFill>
                            <a:schemeClr val="dk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2000" b="1" kern="1200" dirty="0">
                          <a:solidFill>
                            <a:schemeClr val="dk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2000" b="1" kern="1200" dirty="0">
                          <a:solidFill>
                            <a:schemeClr val="dk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12,5%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059916"/>
                  </a:ext>
                </a:extLst>
              </a:tr>
              <a:tr h="52621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CO" sz="2000" b="1" kern="1200" dirty="0">
                          <a:solidFill>
                            <a:schemeClr val="dk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PRODUCTO 3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2000" b="1" kern="1200" dirty="0">
                          <a:solidFill>
                            <a:schemeClr val="dk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55%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2000" b="1" kern="1200" dirty="0">
                          <a:solidFill>
                            <a:schemeClr val="dk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2000" b="1" kern="1200" dirty="0">
                          <a:solidFill>
                            <a:schemeClr val="dk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369674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58623CDE-141D-3FD4-7F3B-87D154A2E524}"/>
              </a:ext>
            </a:extLst>
          </p:cNvPr>
          <p:cNvSpPr/>
          <p:nvPr/>
        </p:nvSpPr>
        <p:spPr>
          <a:xfrm>
            <a:off x="1061049" y="1046301"/>
            <a:ext cx="104437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MX" dirty="0">
                <a:latin typeface="Arial Nova Light" panose="020B0304020202020204" pitchFamily="34" charset="0"/>
              </a:rPr>
              <a:t>Los resultados de una ficha (el PAI de un área) se determinan por la sumatoria de los resultados ponderados de sus productos</a:t>
            </a:r>
          </a:p>
          <a:p>
            <a:pPr marL="285750" indent="-285750">
              <a:buFontTx/>
              <a:buChar char="-"/>
            </a:pPr>
            <a:r>
              <a:rPr lang="es-MX" b="1" dirty="0">
                <a:latin typeface="Arial Nova Light" panose="020B0304020202020204" pitchFamily="34" charset="0"/>
              </a:rPr>
              <a:t>Eficiencia:</a:t>
            </a:r>
            <a:r>
              <a:rPr lang="es-MX" dirty="0">
                <a:latin typeface="Arial Nova Light" panose="020B0304020202020204" pitchFamily="34" charset="0"/>
              </a:rPr>
              <a:t> El 100% de la eficiencia se divide entre los periodos de corte que tendrá activos la actividad en relación con su fecha de finalización. Cuando no se cumpla con el reporte o no se logre la actividad, se descontará el cociente de la operación.</a:t>
            </a:r>
          </a:p>
          <a:p>
            <a:pPr marL="285750" indent="-285750">
              <a:buFontTx/>
              <a:buChar char="-"/>
            </a:pPr>
            <a:r>
              <a:rPr lang="es-MX" b="1" dirty="0">
                <a:latin typeface="Arial Nova Light" panose="020B0304020202020204" pitchFamily="34" charset="0"/>
              </a:rPr>
              <a:t>Eficacia:</a:t>
            </a:r>
            <a:r>
              <a:rPr lang="es-MX" dirty="0">
                <a:latin typeface="Arial Nova Light" panose="020B0304020202020204" pitchFamily="34" charset="0"/>
              </a:rPr>
              <a:t> El resultado lo determina el nivel de conformidad de la OCI en su proceso de evaluación autónoma.</a:t>
            </a:r>
          </a:p>
        </p:txBody>
      </p:sp>
      <p:graphicFrame>
        <p:nvGraphicFramePr>
          <p:cNvPr id="2" name="Marcador de contenido 3">
            <a:extLst>
              <a:ext uri="{FF2B5EF4-FFF2-40B4-BE49-F238E27FC236}">
                <a16:creationId xmlns:a16="http://schemas.microsoft.com/office/drawing/2014/main" id="{62A9D86F-0C6F-EDDB-2593-BEC6781690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5296128"/>
              </p:ext>
            </p:extLst>
          </p:nvPr>
        </p:nvGraphicFramePr>
        <p:xfrm>
          <a:off x="1207697" y="5711496"/>
          <a:ext cx="5650302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6944">
                  <a:extLst>
                    <a:ext uri="{9D8B030D-6E8A-4147-A177-3AD203B41FA5}">
                      <a16:colId xmlns:a16="http://schemas.microsoft.com/office/drawing/2014/main" val="3938685893"/>
                    </a:ext>
                  </a:extLst>
                </a:gridCol>
                <a:gridCol w="1423358">
                  <a:extLst>
                    <a:ext uri="{9D8B030D-6E8A-4147-A177-3AD203B41FA5}">
                      <a16:colId xmlns:a16="http://schemas.microsoft.com/office/drawing/2014/main" val="4039832841"/>
                    </a:ext>
                  </a:extLst>
                </a:gridCol>
              </a:tblGrid>
              <a:tr h="383610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Total eficacia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32,5%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112365"/>
                  </a:ext>
                </a:extLst>
              </a:tr>
            </a:tbl>
          </a:graphicData>
        </a:graphic>
      </p:graphicFrame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1EB0BCA5-E3C9-4E6E-0A1C-05FAC5051F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085160"/>
              </p:ext>
            </p:extLst>
          </p:nvPr>
        </p:nvGraphicFramePr>
        <p:xfrm>
          <a:off x="7113916" y="3245979"/>
          <a:ext cx="4226944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0743">
                  <a:extLst>
                    <a:ext uri="{9D8B030D-6E8A-4147-A177-3AD203B41FA5}">
                      <a16:colId xmlns:a16="http://schemas.microsoft.com/office/drawing/2014/main" val="3938685893"/>
                    </a:ext>
                  </a:extLst>
                </a:gridCol>
                <a:gridCol w="1333890">
                  <a:extLst>
                    <a:ext uri="{9D8B030D-6E8A-4147-A177-3AD203B41FA5}">
                      <a16:colId xmlns:a16="http://schemas.microsoft.com/office/drawing/2014/main" val="3157081670"/>
                    </a:ext>
                  </a:extLst>
                </a:gridCol>
                <a:gridCol w="1432311">
                  <a:extLst>
                    <a:ext uri="{9D8B030D-6E8A-4147-A177-3AD203B41FA5}">
                      <a16:colId xmlns:a16="http://schemas.microsoft.com/office/drawing/2014/main" val="2007292148"/>
                    </a:ext>
                  </a:extLst>
                </a:gridCol>
              </a:tblGrid>
              <a:tr h="383610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Arial Nova" panose="020B0504020202020204" pitchFamily="34" charset="0"/>
                        </a:rPr>
                        <a:t>Estructura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Arial Nova" panose="020B0504020202020204" pitchFamily="34" charset="0"/>
                        </a:rPr>
                        <a:t>Finaliza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Arial Nova" panose="020B0504020202020204" pitchFamily="34" charset="0"/>
                        </a:rPr>
                        <a:t>Cociente de eficiencia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112365"/>
                  </a:ext>
                </a:extLst>
              </a:tr>
              <a:tr h="167281">
                <a:tc>
                  <a:txBody>
                    <a:bodyPr/>
                    <a:lstStyle/>
                    <a:p>
                      <a:pPr algn="l"/>
                      <a:r>
                        <a:rPr lang="es-CO" sz="2000" b="1" dirty="0" err="1">
                          <a:latin typeface="Arial Nova" panose="020B0504020202020204" pitchFamily="34" charset="0"/>
                        </a:rPr>
                        <a:t>Act</a:t>
                      </a:r>
                      <a:r>
                        <a:rPr lang="es-CO" sz="2000" b="1" dirty="0">
                          <a:latin typeface="Arial Nova" panose="020B0504020202020204" pitchFamily="34" charset="0"/>
                        </a:rPr>
                        <a:t>.</a:t>
                      </a:r>
                      <a:r>
                        <a:rPr lang="es-CO" sz="2000" b="1" baseline="0" dirty="0">
                          <a:latin typeface="Arial Nova" panose="020B0504020202020204" pitchFamily="34" charset="0"/>
                        </a:rPr>
                        <a:t> 1</a:t>
                      </a:r>
                      <a:endParaRPr lang="es-CO" sz="2000" b="1" dirty="0">
                        <a:latin typeface="Arial Nova" panose="020B05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latin typeface="Arial Nova" panose="020B0504020202020204" pitchFamily="34" charset="0"/>
                        </a:rPr>
                        <a:t>Corte 1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latin typeface="Arial Nova" panose="020B0504020202020204" pitchFamily="34" charset="0"/>
                        </a:rPr>
                        <a:t>25%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554094"/>
                  </a:ext>
                </a:extLst>
              </a:tr>
              <a:tr h="35411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CO" sz="2000" b="1" dirty="0" err="1">
                          <a:latin typeface="Arial Nova" panose="020B0504020202020204" pitchFamily="34" charset="0"/>
                        </a:rPr>
                        <a:t>Act</a:t>
                      </a:r>
                      <a:r>
                        <a:rPr lang="es-CO" sz="2000" b="1" dirty="0">
                          <a:latin typeface="Arial Nova" panose="020B0504020202020204" pitchFamily="34" charset="0"/>
                        </a:rPr>
                        <a:t>.</a:t>
                      </a:r>
                      <a:r>
                        <a:rPr lang="es-CO" sz="2000" b="1" baseline="0" dirty="0">
                          <a:latin typeface="Arial Nova" panose="020B0504020202020204" pitchFamily="34" charset="0"/>
                        </a:rPr>
                        <a:t> 2</a:t>
                      </a:r>
                      <a:endParaRPr lang="es-CO" sz="2000" b="1" kern="1200" dirty="0">
                        <a:solidFill>
                          <a:schemeClr val="dk1"/>
                        </a:solidFill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400" b="1" kern="1200" dirty="0">
                          <a:solidFill>
                            <a:schemeClr val="dk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Corte 2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2000" b="1" kern="1200" dirty="0">
                          <a:solidFill>
                            <a:schemeClr val="dk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059916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CO" sz="2000" b="1" dirty="0" err="1">
                          <a:latin typeface="Arial Nova" panose="020B0504020202020204" pitchFamily="34" charset="0"/>
                        </a:rPr>
                        <a:t>Act</a:t>
                      </a:r>
                      <a:r>
                        <a:rPr lang="es-CO" sz="2000" b="1" dirty="0">
                          <a:latin typeface="Arial Nova" panose="020B0504020202020204" pitchFamily="34" charset="0"/>
                        </a:rPr>
                        <a:t>.</a:t>
                      </a:r>
                      <a:r>
                        <a:rPr lang="es-CO" sz="2000" b="1" baseline="0" dirty="0">
                          <a:latin typeface="Arial Nova" panose="020B0504020202020204" pitchFamily="34" charset="0"/>
                        </a:rPr>
                        <a:t> 3</a:t>
                      </a:r>
                      <a:endParaRPr lang="es-CO" sz="2000" b="1" kern="1200" dirty="0">
                        <a:solidFill>
                          <a:schemeClr val="dk1"/>
                        </a:solidFill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400" b="1" kern="1200" dirty="0">
                          <a:solidFill>
                            <a:schemeClr val="dk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Corte 3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2000" b="1" kern="1200" dirty="0">
                          <a:solidFill>
                            <a:schemeClr val="dk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369674"/>
                  </a:ext>
                </a:extLst>
              </a:tr>
              <a:tr h="22357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CO" sz="2000" b="1" kern="1200" dirty="0" err="1">
                          <a:solidFill>
                            <a:schemeClr val="dk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Act</a:t>
                      </a:r>
                      <a:r>
                        <a:rPr lang="es-CO" sz="2000" b="1" kern="1200" dirty="0">
                          <a:solidFill>
                            <a:schemeClr val="dk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. 4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400" b="1" kern="1200" dirty="0">
                          <a:solidFill>
                            <a:schemeClr val="dk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Corte 4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2000" b="1" kern="1200" dirty="0">
                          <a:solidFill>
                            <a:schemeClr val="dk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418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3345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1D7002A-2A99-2C80-E8F3-4E50D25B5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721" y="1067773"/>
            <a:ext cx="4140555" cy="5713966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5C66938E-8F12-C298-9884-4D17F1D388AA}"/>
              </a:ext>
            </a:extLst>
          </p:cNvPr>
          <p:cNvSpPr/>
          <p:nvPr/>
        </p:nvSpPr>
        <p:spPr>
          <a:xfrm>
            <a:off x="4683158" y="4211791"/>
            <a:ext cx="172266" cy="172266"/>
          </a:xfrm>
          <a:prstGeom prst="ellipse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C8A0353E-1AF9-19DA-9AA4-2EEE10FB9123}"/>
              </a:ext>
            </a:extLst>
          </p:cNvPr>
          <p:cNvSpPr/>
          <p:nvPr/>
        </p:nvSpPr>
        <p:spPr>
          <a:xfrm>
            <a:off x="4746838" y="4845438"/>
            <a:ext cx="172266" cy="172266"/>
          </a:xfrm>
          <a:prstGeom prst="ellipse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F76C093-D8E7-017C-937C-4DFA63A74F85}"/>
              </a:ext>
            </a:extLst>
          </p:cNvPr>
          <p:cNvSpPr/>
          <p:nvPr/>
        </p:nvSpPr>
        <p:spPr>
          <a:xfrm>
            <a:off x="-11222" y="1332194"/>
            <a:ext cx="4184443" cy="710075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7D67FE9-1735-3636-5834-BB20BF197D79}"/>
              </a:ext>
            </a:extLst>
          </p:cNvPr>
          <p:cNvSpPr txBox="1"/>
          <p:nvPr/>
        </p:nvSpPr>
        <p:spPr>
          <a:xfrm>
            <a:off x="133334" y="1352748"/>
            <a:ext cx="3357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Metodología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97BE05E-5712-E36E-FC5B-3FA79159A2F1}"/>
              </a:ext>
            </a:extLst>
          </p:cNvPr>
          <p:cNvSpPr/>
          <p:nvPr/>
        </p:nvSpPr>
        <p:spPr>
          <a:xfrm>
            <a:off x="8007554" y="1348909"/>
            <a:ext cx="4184443" cy="710075"/>
          </a:xfrm>
          <a:prstGeom prst="rect">
            <a:avLst/>
          </a:prstGeom>
          <a:solidFill>
            <a:srgbClr val="09B5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985CD57-F41F-8A8B-5479-E7897635AE5D}"/>
              </a:ext>
            </a:extLst>
          </p:cNvPr>
          <p:cNvSpPr txBox="1"/>
          <p:nvPr/>
        </p:nvSpPr>
        <p:spPr>
          <a:xfrm>
            <a:off x="8152110" y="1369463"/>
            <a:ext cx="2816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Operación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D5D92D1-27A2-8E7A-4273-71C24397C0D8}"/>
              </a:ext>
            </a:extLst>
          </p:cNvPr>
          <p:cNvSpPr/>
          <p:nvPr/>
        </p:nvSpPr>
        <p:spPr>
          <a:xfrm>
            <a:off x="6759456" y="2926611"/>
            <a:ext cx="172266" cy="172266"/>
          </a:xfrm>
          <a:prstGeom prst="ellipse">
            <a:avLst/>
          </a:prstGeom>
          <a:solidFill>
            <a:srgbClr val="09B5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ECD34B1-137F-2C78-E5B4-8BDBD9400321}"/>
              </a:ext>
            </a:extLst>
          </p:cNvPr>
          <p:cNvSpPr/>
          <p:nvPr/>
        </p:nvSpPr>
        <p:spPr>
          <a:xfrm>
            <a:off x="6367213" y="4540882"/>
            <a:ext cx="172266" cy="172266"/>
          </a:xfrm>
          <a:prstGeom prst="ellipse">
            <a:avLst/>
          </a:prstGeom>
          <a:solidFill>
            <a:srgbClr val="09B5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BAAB8C09-E32B-2991-282B-609F5E83A1B2}"/>
              </a:ext>
            </a:extLst>
          </p:cNvPr>
          <p:cNvSpPr/>
          <p:nvPr/>
        </p:nvSpPr>
        <p:spPr>
          <a:xfrm>
            <a:off x="4640717" y="3132418"/>
            <a:ext cx="172266" cy="172266"/>
          </a:xfrm>
          <a:prstGeom prst="ellipse">
            <a:avLst/>
          </a:prstGeom>
          <a:solidFill>
            <a:srgbClr val="09B5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F44891B2-C818-7142-CD72-325AA62C6B3B}"/>
              </a:ext>
            </a:extLst>
          </p:cNvPr>
          <p:cNvSpPr/>
          <p:nvPr/>
        </p:nvSpPr>
        <p:spPr>
          <a:xfrm>
            <a:off x="4640717" y="1159928"/>
            <a:ext cx="172266" cy="172266"/>
          </a:xfrm>
          <a:prstGeom prst="ellipse">
            <a:avLst/>
          </a:prstGeom>
          <a:solidFill>
            <a:srgbClr val="09B5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C896519-AD96-56C2-B862-97634338860E}"/>
              </a:ext>
            </a:extLst>
          </p:cNvPr>
          <p:cNvSpPr txBox="1"/>
          <p:nvPr/>
        </p:nvSpPr>
        <p:spPr>
          <a:xfrm>
            <a:off x="1100277" y="2412261"/>
            <a:ext cx="3437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OAP verifica existencia del soporte</a:t>
            </a:r>
            <a:endParaRPr lang="es-CO" sz="16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9EE4632E-435C-A84B-677E-AB77DD52223F}"/>
              </a:ext>
            </a:extLst>
          </p:cNvPr>
          <p:cNvSpPr/>
          <p:nvPr/>
        </p:nvSpPr>
        <p:spPr>
          <a:xfrm>
            <a:off x="860312" y="2557971"/>
            <a:ext cx="172266" cy="172266"/>
          </a:xfrm>
          <a:prstGeom prst="ellipse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AEC0960-86DD-A537-40D3-10C676CECD8E}"/>
              </a:ext>
            </a:extLst>
          </p:cNvPr>
          <p:cNvSpPr/>
          <p:nvPr/>
        </p:nvSpPr>
        <p:spPr>
          <a:xfrm>
            <a:off x="860312" y="3427348"/>
            <a:ext cx="172266" cy="172266"/>
          </a:xfrm>
          <a:prstGeom prst="ellipse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FADB352-79A6-F551-7AA6-5F558E841515}"/>
              </a:ext>
            </a:extLst>
          </p:cNvPr>
          <p:cNvSpPr txBox="1"/>
          <p:nvPr/>
        </p:nvSpPr>
        <p:spPr>
          <a:xfrm>
            <a:off x="1100278" y="3285193"/>
            <a:ext cx="2717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OCI evalúa el soporte</a:t>
            </a:r>
            <a:endParaRPr lang="es-CO" sz="16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ED3FEF06-ACD2-1343-7E43-A18382035B1D}"/>
              </a:ext>
            </a:extLst>
          </p:cNvPr>
          <p:cNvSpPr/>
          <p:nvPr/>
        </p:nvSpPr>
        <p:spPr>
          <a:xfrm>
            <a:off x="857098" y="4061949"/>
            <a:ext cx="172266" cy="172266"/>
          </a:xfrm>
          <a:prstGeom prst="ellipse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8F210BE-298F-A44D-155D-A4646427F1F9}"/>
              </a:ext>
            </a:extLst>
          </p:cNvPr>
          <p:cNvSpPr txBox="1"/>
          <p:nvPr/>
        </p:nvSpPr>
        <p:spPr>
          <a:xfrm>
            <a:off x="1097064" y="3919794"/>
            <a:ext cx="22737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OAP analiza resultados, construye estadísticas, hace seguimiento y construye reportes</a:t>
            </a:r>
            <a:endParaRPr lang="es-CO" sz="16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018B7D3-0AA0-2A0B-1C5C-BBB5AF7F96AF}"/>
              </a:ext>
            </a:extLst>
          </p:cNvPr>
          <p:cNvSpPr txBox="1"/>
          <p:nvPr/>
        </p:nvSpPr>
        <p:spPr>
          <a:xfrm>
            <a:off x="9321266" y="2417506"/>
            <a:ext cx="2246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Seguimientos trimestrales en 2024</a:t>
            </a:r>
            <a:endParaRPr lang="es-CO" sz="16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EF055E35-7B54-305C-F400-B22163FE6E7B}"/>
              </a:ext>
            </a:extLst>
          </p:cNvPr>
          <p:cNvSpPr/>
          <p:nvPr/>
        </p:nvSpPr>
        <p:spPr>
          <a:xfrm>
            <a:off x="9081299" y="2563216"/>
            <a:ext cx="172266" cy="172266"/>
          </a:xfrm>
          <a:prstGeom prst="ellipse">
            <a:avLst/>
          </a:prstGeom>
          <a:solidFill>
            <a:srgbClr val="09B5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ADA0413D-0FDB-3F09-5103-251884BAC6E4}"/>
              </a:ext>
            </a:extLst>
          </p:cNvPr>
          <p:cNvSpPr/>
          <p:nvPr/>
        </p:nvSpPr>
        <p:spPr>
          <a:xfrm>
            <a:off x="9081299" y="3601269"/>
            <a:ext cx="172266" cy="172266"/>
          </a:xfrm>
          <a:prstGeom prst="ellipse">
            <a:avLst/>
          </a:prstGeom>
          <a:solidFill>
            <a:srgbClr val="09B5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DA7426E-BF60-6D79-A469-6041111D97A2}"/>
              </a:ext>
            </a:extLst>
          </p:cNvPr>
          <p:cNvSpPr txBox="1"/>
          <p:nvPr/>
        </p:nvSpPr>
        <p:spPr>
          <a:xfrm>
            <a:off x="9321266" y="3459114"/>
            <a:ext cx="2406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Repositorio abierto permanentemente</a:t>
            </a:r>
            <a:endParaRPr lang="es-CO" sz="16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B7BC3DDC-0E79-5D19-42D0-CAA44418B264}"/>
              </a:ext>
            </a:extLst>
          </p:cNvPr>
          <p:cNvSpPr/>
          <p:nvPr/>
        </p:nvSpPr>
        <p:spPr>
          <a:xfrm>
            <a:off x="9078085" y="4334608"/>
            <a:ext cx="172266" cy="172266"/>
          </a:xfrm>
          <a:prstGeom prst="ellipse">
            <a:avLst/>
          </a:prstGeom>
          <a:solidFill>
            <a:srgbClr val="09B5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73D51BF1-CD58-5DAE-FC9A-7535B8417593}"/>
              </a:ext>
            </a:extLst>
          </p:cNvPr>
          <p:cNvSpPr txBox="1"/>
          <p:nvPr/>
        </p:nvSpPr>
        <p:spPr>
          <a:xfrm>
            <a:off x="9318051" y="4192453"/>
            <a:ext cx="24061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Resultados publicados ante toda la Entidad y discutidos con la Alta Dirección</a:t>
            </a:r>
            <a:endParaRPr lang="es-CO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570D870-21A5-0382-D602-3A2561B5312D}"/>
              </a:ext>
            </a:extLst>
          </p:cNvPr>
          <p:cNvSpPr txBox="1"/>
          <p:nvPr/>
        </p:nvSpPr>
        <p:spPr>
          <a:xfrm>
            <a:off x="4217920" y="352610"/>
            <a:ext cx="3756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>
                <a:solidFill>
                  <a:srgbClr val="3155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Condiciones 2024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79658B15-82B1-60AF-6C57-96A963055D5C}"/>
              </a:ext>
            </a:extLst>
          </p:cNvPr>
          <p:cNvSpPr/>
          <p:nvPr/>
        </p:nvSpPr>
        <p:spPr>
          <a:xfrm>
            <a:off x="789398" y="6168288"/>
            <a:ext cx="172266" cy="172266"/>
          </a:xfrm>
          <a:prstGeom prst="ellipse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0FF40B52-E5F4-F243-6CCB-CA06E09FE4BA}"/>
              </a:ext>
            </a:extLst>
          </p:cNvPr>
          <p:cNvSpPr txBox="1"/>
          <p:nvPr/>
        </p:nvSpPr>
        <p:spPr>
          <a:xfrm>
            <a:off x="1029364" y="6026133"/>
            <a:ext cx="2717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OCI publica informes</a:t>
            </a:r>
            <a:endParaRPr lang="es-CO" sz="16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362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8623CDE-141D-3FD4-7F3B-87D154A2E524}"/>
              </a:ext>
            </a:extLst>
          </p:cNvPr>
          <p:cNvSpPr/>
          <p:nvPr/>
        </p:nvSpPr>
        <p:spPr>
          <a:xfrm>
            <a:off x="874144" y="1463001"/>
            <a:ext cx="104437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MX" b="1" dirty="0">
                <a:latin typeface="Arial Nova Light" panose="020B0304020202020204" pitchFamily="34" charset="0"/>
              </a:rPr>
              <a:t>Anotaciones generales:</a:t>
            </a:r>
          </a:p>
          <a:p>
            <a:pPr marL="285750" indent="-285750">
              <a:buFontTx/>
              <a:buChar char="-"/>
            </a:pPr>
            <a:endParaRPr lang="es-MX" b="1" dirty="0">
              <a:latin typeface="Arial Nova Light" panose="020B0304020202020204" pitchFamily="34" charset="0"/>
            </a:endParaRPr>
          </a:p>
          <a:p>
            <a:pPr marL="342900" indent="-342900">
              <a:buAutoNum type="arabicParenR"/>
            </a:pPr>
            <a:r>
              <a:rPr lang="es-MX" dirty="0">
                <a:latin typeface="Arial Nova Light" panose="020B0304020202020204" pitchFamily="34" charset="0"/>
              </a:rPr>
              <a:t>La gestión en las actividades compartidas será objeto de verificación por la Alta Dirección.</a:t>
            </a:r>
          </a:p>
          <a:p>
            <a:pPr marL="342900" indent="-342900">
              <a:buAutoNum type="arabicParenR"/>
            </a:pPr>
            <a:r>
              <a:rPr lang="es-MX" dirty="0">
                <a:latin typeface="Arial Nova Light" panose="020B0304020202020204" pitchFamily="34" charset="0"/>
              </a:rPr>
              <a:t>Por regla general, la última actividad debería dar cumplimiento </a:t>
            </a:r>
            <a:r>
              <a:rPr lang="es-MX">
                <a:latin typeface="Arial Nova Light" panose="020B0304020202020204" pitchFamily="34" charset="0"/>
              </a:rPr>
              <a:t>y cierre al </a:t>
            </a:r>
            <a:r>
              <a:rPr lang="es-MX" dirty="0">
                <a:latin typeface="Arial Nova Light" panose="020B0304020202020204" pitchFamily="34" charset="0"/>
              </a:rPr>
              <a:t>producto.</a:t>
            </a:r>
          </a:p>
          <a:p>
            <a:pPr marL="342900" indent="-342900">
              <a:buAutoNum type="arabicParenR"/>
            </a:pPr>
            <a:r>
              <a:rPr lang="es-MX" dirty="0">
                <a:latin typeface="Arial Nova Light" panose="020B0304020202020204" pitchFamily="34" charset="0"/>
              </a:rPr>
              <a:t>No se podrán hacer ajustes a Actividades que se encuentren vencidas o venzan el día de la solicitud de modificación.</a:t>
            </a:r>
          </a:p>
          <a:p>
            <a:pPr marL="342900" indent="-342900">
              <a:buAutoNum type="arabicParenR"/>
            </a:pPr>
            <a:r>
              <a:rPr lang="es-MX" dirty="0">
                <a:latin typeface="Arial Nova Light" panose="020B0304020202020204" pitchFamily="34" charset="0"/>
              </a:rPr>
              <a:t>Si una solicitud de modificación no prospera, los términos de las actividades seguirán según la versión oficial publicada.</a:t>
            </a:r>
          </a:p>
          <a:p>
            <a:pPr marL="342900" indent="-342900">
              <a:buAutoNum type="arabicParenR"/>
            </a:pPr>
            <a:r>
              <a:rPr lang="es-MX" dirty="0">
                <a:latin typeface="Arial Nova Light" panose="020B0304020202020204" pitchFamily="34" charset="0"/>
              </a:rPr>
              <a:t>La OAP está proyectando una nueva Resolución para el CIGD que cambiaría algunas formas de operación, especialmente en lo que tiene que ver con las modificaciones de PAI</a:t>
            </a:r>
          </a:p>
          <a:p>
            <a:pPr marL="342900" indent="-342900">
              <a:buAutoNum type="arabicParenR"/>
            </a:pPr>
            <a:r>
              <a:rPr lang="es-MX" dirty="0">
                <a:latin typeface="Arial Nova Light" panose="020B0304020202020204" pitchFamily="34" charset="0"/>
              </a:rPr>
              <a:t>Los resultados de los seguimientos del PAI serán expuestos ante el CIGD.</a:t>
            </a:r>
          </a:p>
          <a:p>
            <a:pPr marL="342900" indent="-342900">
              <a:buAutoNum type="arabicParenR"/>
            </a:pPr>
            <a:r>
              <a:rPr lang="es-MX" dirty="0">
                <a:latin typeface="Arial Nova Light" panose="020B0304020202020204" pitchFamily="34" charset="0"/>
              </a:rPr>
              <a:t>El primer corte de evaluación del PAI será al 31 de marzo de 2024.</a:t>
            </a:r>
          </a:p>
        </p:txBody>
      </p:sp>
    </p:spTree>
    <p:extLst>
      <p:ext uri="{BB962C8B-B14F-4D97-AF65-F5344CB8AC3E}">
        <p14:creationId xmlns:p14="http://schemas.microsoft.com/office/powerpoint/2010/main" val="1053683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2A1B77F-4C37-961E-EC17-4239C12D23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225627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7773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8623CDE-141D-3FD4-7F3B-87D154A2E524}"/>
              </a:ext>
            </a:extLst>
          </p:cNvPr>
          <p:cNvSpPr/>
          <p:nvPr/>
        </p:nvSpPr>
        <p:spPr>
          <a:xfrm>
            <a:off x="2004204" y="2782669"/>
            <a:ext cx="10443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MX" sz="3600" b="1" dirty="0">
                <a:latin typeface="Arial Nova Light" panose="020B0304020202020204" pitchFamily="34" charset="0"/>
              </a:rPr>
              <a:t>VERIFICACIÓN DEL FORMATO FASE II</a:t>
            </a:r>
          </a:p>
        </p:txBody>
      </p:sp>
    </p:spTree>
    <p:extLst>
      <p:ext uri="{BB962C8B-B14F-4D97-AF65-F5344CB8AC3E}">
        <p14:creationId xmlns:p14="http://schemas.microsoft.com/office/powerpoint/2010/main" val="3083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D202139-D8D6-8692-7CF5-83B84D2F4814}"/>
              </a:ext>
            </a:extLst>
          </p:cNvPr>
          <p:cNvSpPr txBox="1"/>
          <p:nvPr/>
        </p:nvSpPr>
        <p:spPr>
          <a:xfrm>
            <a:off x="426874" y="1382273"/>
            <a:ext cx="73784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Orden del día/Índice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C1B63D9-98DD-E6C5-AA79-AE246D5DEF4E}"/>
              </a:ext>
            </a:extLst>
          </p:cNvPr>
          <p:cNvSpPr txBox="1"/>
          <p:nvPr/>
        </p:nvSpPr>
        <p:spPr>
          <a:xfrm>
            <a:off x="2337280" y="2828835"/>
            <a:ext cx="7675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0538" indent="-438150">
              <a:buFont typeface="+mj-lt"/>
              <a:buAutoNum type="arabicPeriod"/>
            </a:pPr>
            <a:r>
              <a:rPr lang="es-ES_tradnl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Conceptos y Herramientas</a:t>
            </a:r>
          </a:p>
          <a:p>
            <a:pPr marL="490538" indent="-438150">
              <a:buFont typeface="+mj-lt"/>
              <a:buAutoNum type="arabicPeriod"/>
            </a:pPr>
            <a:r>
              <a:rPr lang="es-ES_tradnl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Metodología 2024</a:t>
            </a:r>
          </a:p>
          <a:p>
            <a:pPr marL="490538" indent="-438150">
              <a:buFont typeface="+mj-lt"/>
              <a:buAutoNum type="arabicPeriod"/>
            </a:pPr>
            <a:r>
              <a:rPr lang="es-ES_tradnl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Seguimientos a la gestión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AE35110-E423-C3C5-1D7C-A94AACCF33A2}"/>
              </a:ext>
            </a:extLst>
          </p:cNvPr>
          <p:cNvSpPr/>
          <p:nvPr/>
        </p:nvSpPr>
        <p:spPr>
          <a:xfrm>
            <a:off x="-46631" y="2105995"/>
            <a:ext cx="5137106" cy="4571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15F73530-198D-84E5-7625-63DE61F1F1B2}"/>
              </a:ext>
            </a:extLst>
          </p:cNvPr>
          <p:cNvGrpSpPr/>
          <p:nvPr/>
        </p:nvGrpSpPr>
        <p:grpSpPr>
          <a:xfrm>
            <a:off x="7391388" y="1500970"/>
            <a:ext cx="4581715" cy="4841904"/>
            <a:chOff x="7148452" y="1482721"/>
            <a:chExt cx="4581715" cy="4841904"/>
          </a:xfrm>
        </p:grpSpPr>
        <p:sp>
          <p:nvSpPr>
            <p:cNvPr id="6" name="Forma libre 6">
              <a:extLst>
                <a:ext uri="{FF2B5EF4-FFF2-40B4-BE49-F238E27FC236}">
                  <a16:creationId xmlns:a16="http://schemas.microsoft.com/office/drawing/2014/main" id="{2C59441D-900A-98C1-B6A6-C406B037F4FF}"/>
                </a:ext>
              </a:extLst>
            </p:cNvPr>
            <p:cNvSpPr/>
            <p:nvPr/>
          </p:nvSpPr>
          <p:spPr>
            <a:xfrm>
              <a:off x="8849126" y="3623400"/>
              <a:ext cx="2393235" cy="2393235"/>
            </a:xfrm>
            <a:custGeom>
              <a:avLst/>
              <a:gdLst>
                <a:gd name="connsiteX0" fmla="*/ 1698728 w 2393235"/>
                <a:gd name="connsiteY0" fmla="*/ 381574 h 2393235"/>
                <a:gd name="connsiteX1" fmla="*/ 1884884 w 2393235"/>
                <a:gd name="connsiteY1" fmla="*/ 225362 h 2393235"/>
                <a:gd name="connsiteX2" fmla="*/ 2033601 w 2393235"/>
                <a:gd name="connsiteY2" fmla="*/ 350150 h 2393235"/>
                <a:gd name="connsiteX3" fmla="*/ 1912088 w 2393235"/>
                <a:gd name="connsiteY3" fmla="*/ 560604 h 2393235"/>
                <a:gd name="connsiteX4" fmla="*/ 2105157 w 2393235"/>
                <a:gd name="connsiteY4" fmla="*/ 895008 h 2393235"/>
                <a:gd name="connsiteX5" fmla="*/ 2348171 w 2393235"/>
                <a:gd name="connsiteY5" fmla="*/ 895002 h 2393235"/>
                <a:gd name="connsiteX6" fmla="*/ 2381883 w 2393235"/>
                <a:gd name="connsiteY6" fmla="*/ 1086189 h 2393235"/>
                <a:gd name="connsiteX7" fmla="*/ 2153522 w 2393235"/>
                <a:gd name="connsiteY7" fmla="*/ 1169299 h 2393235"/>
                <a:gd name="connsiteX8" fmla="*/ 2086470 w 2393235"/>
                <a:gd name="connsiteY8" fmla="*/ 1549570 h 2393235"/>
                <a:gd name="connsiteX9" fmla="*/ 2272633 w 2393235"/>
                <a:gd name="connsiteY9" fmla="*/ 1705771 h 2393235"/>
                <a:gd name="connsiteX10" fmla="*/ 2175565 w 2393235"/>
                <a:gd name="connsiteY10" fmla="*/ 1873898 h 2393235"/>
                <a:gd name="connsiteX11" fmla="*/ 1947209 w 2393235"/>
                <a:gd name="connsiteY11" fmla="*/ 1790776 h 2393235"/>
                <a:gd name="connsiteX12" fmla="*/ 1651411 w 2393235"/>
                <a:gd name="connsiteY12" fmla="*/ 2038980 h 2393235"/>
                <a:gd name="connsiteX13" fmla="*/ 1693616 w 2393235"/>
                <a:gd name="connsiteY13" fmla="*/ 2278302 h 2393235"/>
                <a:gd name="connsiteX14" fmla="*/ 1511188 w 2393235"/>
                <a:gd name="connsiteY14" fmla="*/ 2344700 h 2393235"/>
                <a:gd name="connsiteX15" fmla="*/ 1389686 w 2393235"/>
                <a:gd name="connsiteY15" fmla="*/ 2134240 h 2393235"/>
                <a:gd name="connsiteX16" fmla="*/ 1003549 w 2393235"/>
                <a:gd name="connsiteY16" fmla="*/ 2134240 h 2393235"/>
                <a:gd name="connsiteX17" fmla="*/ 882047 w 2393235"/>
                <a:gd name="connsiteY17" fmla="*/ 2344700 h 2393235"/>
                <a:gd name="connsiteX18" fmla="*/ 699619 w 2393235"/>
                <a:gd name="connsiteY18" fmla="*/ 2278302 h 2393235"/>
                <a:gd name="connsiteX19" fmla="*/ 741824 w 2393235"/>
                <a:gd name="connsiteY19" fmla="*/ 2038980 h 2393235"/>
                <a:gd name="connsiteX20" fmla="*/ 446026 w 2393235"/>
                <a:gd name="connsiteY20" fmla="*/ 1790776 h 2393235"/>
                <a:gd name="connsiteX21" fmla="*/ 217670 w 2393235"/>
                <a:gd name="connsiteY21" fmla="*/ 1873898 h 2393235"/>
                <a:gd name="connsiteX22" fmla="*/ 120602 w 2393235"/>
                <a:gd name="connsiteY22" fmla="*/ 1705771 h 2393235"/>
                <a:gd name="connsiteX23" fmla="*/ 306765 w 2393235"/>
                <a:gd name="connsiteY23" fmla="*/ 1549569 h 2393235"/>
                <a:gd name="connsiteX24" fmla="*/ 239713 w 2393235"/>
                <a:gd name="connsiteY24" fmla="*/ 1169298 h 2393235"/>
                <a:gd name="connsiteX25" fmla="*/ 11352 w 2393235"/>
                <a:gd name="connsiteY25" fmla="*/ 1086189 h 2393235"/>
                <a:gd name="connsiteX26" fmla="*/ 45064 w 2393235"/>
                <a:gd name="connsiteY26" fmla="*/ 895002 h 2393235"/>
                <a:gd name="connsiteX27" fmla="*/ 288078 w 2393235"/>
                <a:gd name="connsiteY27" fmla="*/ 895008 h 2393235"/>
                <a:gd name="connsiteX28" fmla="*/ 481146 w 2393235"/>
                <a:gd name="connsiteY28" fmla="*/ 560603 h 2393235"/>
                <a:gd name="connsiteX29" fmla="*/ 359634 w 2393235"/>
                <a:gd name="connsiteY29" fmla="*/ 350150 h 2393235"/>
                <a:gd name="connsiteX30" fmla="*/ 508351 w 2393235"/>
                <a:gd name="connsiteY30" fmla="*/ 225362 h 2393235"/>
                <a:gd name="connsiteX31" fmla="*/ 694507 w 2393235"/>
                <a:gd name="connsiteY31" fmla="*/ 381574 h 2393235"/>
                <a:gd name="connsiteX32" fmla="*/ 1057357 w 2393235"/>
                <a:gd name="connsiteY32" fmla="*/ 249507 h 2393235"/>
                <a:gd name="connsiteX33" fmla="*/ 1099549 w 2393235"/>
                <a:gd name="connsiteY33" fmla="*/ 10184 h 2393235"/>
                <a:gd name="connsiteX34" fmla="*/ 1293686 w 2393235"/>
                <a:gd name="connsiteY34" fmla="*/ 10184 h 2393235"/>
                <a:gd name="connsiteX35" fmla="*/ 1335878 w 2393235"/>
                <a:gd name="connsiteY35" fmla="*/ 249507 h 2393235"/>
                <a:gd name="connsiteX36" fmla="*/ 1698728 w 2393235"/>
                <a:gd name="connsiteY36" fmla="*/ 381574 h 2393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393235" h="2393235">
                  <a:moveTo>
                    <a:pt x="1698728" y="381574"/>
                  </a:moveTo>
                  <a:lnTo>
                    <a:pt x="1884884" y="225362"/>
                  </a:lnTo>
                  <a:lnTo>
                    <a:pt x="2033601" y="350150"/>
                  </a:lnTo>
                  <a:lnTo>
                    <a:pt x="1912088" y="560604"/>
                  </a:lnTo>
                  <a:cubicBezTo>
                    <a:pt x="1998491" y="657801"/>
                    <a:pt x="2064183" y="771583"/>
                    <a:pt x="2105157" y="895008"/>
                  </a:cubicBezTo>
                  <a:lnTo>
                    <a:pt x="2348171" y="895002"/>
                  </a:lnTo>
                  <a:lnTo>
                    <a:pt x="2381883" y="1086189"/>
                  </a:lnTo>
                  <a:lnTo>
                    <a:pt x="2153522" y="1169299"/>
                  </a:lnTo>
                  <a:cubicBezTo>
                    <a:pt x="2157233" y="1299295"/>
                    <a:pt x="2134419" y="1428683"/>
                    <a:pt x="2086470" y="1549570"/>
                  </a:cubicBezTo>
                  <a:lnTo>
                    <a:pt x="2272633" y="1705771"/>
                  </a:lnTo>
                  <a:lnTo>
                    <a:pt x="2175565" y="1873898"/>
                  </a:lnTo>
                  <a:lnTo>
                    <a:pt x="1947209" y="1790776"/>
                  </a:lnTo>
                  <a:cubicBezTo>
                    <a:pt x="1866492" y="1892744"/>
                    <a:pt x="1765846" y="1977196"/>
                    <a:pt x="1651411" y="2038980"/>
                  </a:cubicBezTo>
                  <a:lnTo>
                    <a:pt x="1693616" y="2278302"/>
                  </a:lnTo>
                  <a:lnTo>
                    <a:pt x="1511188" y="2344700"/>
                  </a:lnTo>
                  <a:lnTo>
                    <a:pt x="1389686" y="2134240"/>
                  </a:lnTo>
                  <a:cubicBezTo>
                    <a:pt x="1262310" y="2160468"/>
                    <a:pt x="1130925" y="2160468"/>
                    <a:pt x="1003549" y="2134240"/>
                  </a:cubicBezTo>
                  <a:lnTo>
                    <a:pt x="882047" y="2344700"/>
                  </a:lnTo>
                  <a:lnTo>
                    <a:pt x="699619" y="2278302"/>
                  </a:lnTo>
                  <a:lnTo>
                    <a:pt x="741824" y="2038980"/>
                  </a:lnTo>
                  <a:cubicBezTo>
                    <a:pt x="627389" y="1977196"/>
                    <a:pt x="526742" y="1892744"/>
                    <a:pt x="446026" y="1790776"/>
                  </a:cubicBezTo>
                  <a:lnTo>
                    <a:pt x="217670" y="1873898"/>
                  </a:lnTo>
                  <a:lnTo>
                    <a:pt x="120602" y="1705771"/>
                  </a:lnTo>
                  <a:lnTo>
                    <a:pt x="306765" y="1549569"/>
                  </a:lnTo>
                  <a:cubicBezTo>
                    <a:pt x="258816" y="1428682"/>
                    <a:pt x="236002" y="1299294"/>
                    <a:pt x="239713" y="1169298"/>
                  </a:cubicBezTo>
                  <a:lnTo>
                    <a:pt x="11352" y="1086189"/>
                  </a:lnTo>
                  <a:lnTo>
                    <a:pt x="45064" y="895002"/>
                  </a:lnTo>
                  <a:lnTo>
                    <a:pt x="288078" y="895008"/>
                  </a:lnTo>
                  <a:cubicBezTo>
                    <a:pt x="329052" y="771583"/>
                    <a:pt x="394744" y="657800"/>
                    <a:pt x="481146" y="560603"/>
                  </a:cubicBezTo>
                  <a:lnTo>
                    <a:pt x="359634" y="350150"/>
                  </a:lnTo>
                  <a:lnTo>
                    <a:pt x="508351" y="225362"/>
                  </a:lnTo>
                  <a:lnTo>
                    <a:pt x="694507" y="381574"/>
                  </a:lnTo>
                  <a:cubicBezTo>
                    <a:pt x="805231" y="313362"/>
                    <a:pt x="928692" y="268426"/>
                    <a:pt x="1057357" y="249507"/>
                  </a:cubicBezTo>
                  <a:lnTo>
                    <a:pt x="1099549" y="10184"/>
                  </a:lnTo>
                  <a:lnTo>
                    <a:pt x="1293686" y="10184"/>
                  </a:lnTo>
                  <a:lnTo>
                    <a:pt x="1335878" y="249507"/>
                  </a:lnTo>
                  <a:cubicBezTo>
                    <a:pt x="1464543" y="268426"/>
                    <a:pt x="1588004" y="313362"/>
                    <a:pt x="1698728" y="38157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6387" tIns="575844" rIns="496387" bIns="617699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b="1" kern="1200" dirty="0"/>
                <a:t>Capacitación a la OCI</a:t>
              </a:r>
            </a:p>
          </p:txBody>
        </p:sp>
        <p:sp>
          <p:nvSpPr>
            <p:cNvPr id="7" name="Forma libre 7">
              <a:extLst>
                <a:ext uri="{FF2B5EF4-FFF2-40B4-BE49-F238E27FC236}">
                  <a16:creationId xmlns:a16="http://schemas.microsoft.com/office/drawing/2014/main" id="{2C420183-2E49-DA39-464A-E7EE06D62CA4}"/>
                </a:ext>
              </a:extLst>
            </p:cNvPr>
            <p:cNvSpPr/>
            <p:nvPr/>
          </p:nvSpPr>
          <p:spPr>
            <a:xfrm>
              <a:off x="7456697" y="3057726"/>
              <a:ext cx="1740535" cy="1740535"/>
            </a:xfrm>
            <a:custGeom>
              <a:avLst/>
              <a:gdLst>
                <a:gd name="connsiteX0" fmla="*/ 1302350 w 1740535"/>
                <a:gd name="connsiteY0" fmla="*/ 440833 h 1740535"/>
                <a:gd name="connsiteX1" fmla="*/ 1559138 w 1740535"/>
                <a:gd name="connsiteY1" fmla="*/ 363442 h 1740535"/>
                <a:gd name="connsiteX2" fmla="*/ 1653626 w 1740535"/>
                <a:gd name="connsiteY2" fmla="*/ 527101 h 1740535"/>
                <a:gd name="connsiteX3" fmla="*/ 1458210 w 1740535"/>
                <a:gd name="connsiteY3" fmla="*/ 710790 h 1740535"/>
                <a:gd name="connsiteX4" fmla="*/ 1458210 w 1740535"/>
                <a:gd name="connsiteY4" fmla="*/ 1029745 h 1740535"/>
                <a:gd name="connsiteX5" fmla="*/ 1653626 w 1740535"/>
                <a:gd name="connsiteY5" fmla="*/ 1213434 h 1740535"/>
                <a:gd name="connsiteX6" fmla="*/ 1559138 w 1740535"/>
                <a:gd name="connsiteY6" fmla="*/ 1377093 h 1740535"/>
                <a:gd name="connsiteX7" fmla="*/ 1302350 w 1740535"/>
                <a:gd name="connsiteY7" fmla="*/ 1299702 h 1740535"/>
                <a:gd name="connsiteX8" fmla="*/ 1026127 w 1740535"/>
                <a:gd name="connsiteY8" fmla="*/ 1459179 h 1740535"/>
                <a:gd name="connsiteX9" fmla="*/ 964756 w 1740535"/>
                <a:gd name="connsiteY9" fmla="*/ 1720259 h 1740535"/>
                <a:gd name="connsiteX10" fmla="*/ 775779 w 1740535"/>
                <a:gd name="connsiteY10" fmla="*/ 1720259 h 1740535"/>
                <a:gd name="connsiteX11" fmla="*/ 714408 w 1740535"/>
                <a:gd name="connsiteY11" fmla="*/ 1459179 h 1740535"/>
                <a:gd name="connsiteX12" fmla="*/ 438185 w 1740535"/>
                <a:gd name="connsiteY12" fmla="*/ 1299702 h 1740535"/>
                <a:gd name="connsiteX13" fmla="*/ 181397 w 1740535"/>
                <a:gd name="connsiteY13" fmla="*/ 1377093 h 1740535"/>
                <a:gd name="connsiteX14" fmla="*/ 86909 w 1740535"/>
                <a:gd name="connsiteY14" fmla="*/ 1213434 h 1740535"/>
                <a:gd name="connsiteX15" fmla="*/ 282325 w 1740535"/>
                <a:gd name="connsiteY15" fmla="*/ 1029745 h 1740535"/>
                <a:gd name="connsiteX16" fmla="*/ 282325 w 1740535"/>
                <a:gd name="connsiteY16" fmla="*/ 710790 h 1740535"/>
                <a:gd name="connsiteX17" fmla="*/ 86909 w 1740535"/>
                <a:gd name="connsiteY17" fmla="*/ 527101 h 1740535"/>
                <a:gd name="connsiteX18" fmla="*/ 181397 w 1740535"/>
                <a:gd name="connsiteY18" fmla="*/ 363442 h 1740535"/>
                <a:gd name="connsiteX19" fmla="*/ 438185 w 1740535"/>
                <a:gd name="connsiteY19" fmla="*/ 440833 h 1740535"/>
                <a:gd name="connsiteX20" fmla="*/ 714408 w 1740535"/>
                <a:gd name="connsiteY20" fmla="*/ 281356 h 1740535"/>
                <a:gd name="connsiteX21" fmla="*/ 775779 w 1740535"/>
                <a:gd name="connsiteY21" fmla="*/ 20276 h 1740535"/>
                <a:gd name="connsiteX22" fmla="*/ 964756 w 1740535"/>
                <a:gd name="connsiteY22" fmla="*/ 20276 h 1740535"/>
                <a:gd name="connsiteX23" fmla="*/ 1026127 w 1740535"/>
                <a:gd name="connsiteY23" fmla="*/ 281356 h 1740535"/>
                <a:gd name="connsiteX24" fmla="*/ 1302350 w 1740535"/>
                <a:gd name="connsiteY24" fmla="*/ 440833 h 1740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40535" h="1740535">
                  <a:moveTo>
                    <a:pt x="1302350" y="440833"/>
                  </a:moveTo>
                  <a:lnTo>
                    <a:pt x="1559138" y="363442"/>
                  </a:lnTo>
                  <a:lnTo>
                    <a:pt x="1653626" y="527101"/>
                  </a:lnTo>
                  <a:lnTo>
                    <a:pt x="1458210" y="710790"/>
                  </a:lnTo>
                  <a:cubicBezTo>
                    <a:pt x="1486537" y="815221"/>
                    <a:pt x="1486537" y="925313"/>
                    <a:pt x="1458210" y="1029745"/>
                  </a:cubicBezTo>
                  <a:lnTo>
                    <a:pt x="1653626" y="1213434"/>
                  </a:lnTo>
                  <a:lnTo>
                    <a:pt x="1559138" y="1377093"/>
                  </a:lnTo>
                  <a:lnTo>
                    <a:pt x="1302350" y="1299702"/>
                  </a:lnTo>
                  <a:cubicBezTo>
                    <a:pt x="1226073" y="1376449"/>
                    <a:pt x="1130731" y="1431495"/>
                    <a:pt x="1026127" y="1459179"/>
                  </a:cubicBezTo>
                  <a:lnTo>
                    <a:pt x="964756" y="1720259"/>
                  </a:lnTo>
                  <a:lnTo>
                    <a:pt x="775779" y="1720259"/>
                  </a:lnTo>
                  <a:lnTo>
                    <a:pt x="714408" y="1459179"/>
                  </a:lnTo>
                  <a:cubicBezTo>
                    <a:pt x="609804" y="1431495"/>
                    <a:pt x="514462" y="1376449"/>
                    <a:pt x="438185" y="1299702"/>
                  </a:cubicBezTo>
                  <a:lnTo>
                    <a:pt x="181397" y="1377093"/>
                  </a:lnTo>
                  <a:lnTo>
                    <a:pt x="86909" y="1213434"/>
                  </a:lnTo>
                  <a:lnTo>
                    <a:pt x="282325" y="1029745"/>
                  </a:lnTo>
                  <a:cubicBezTo>
                    <a:pt x="253998" y="925314"/>
                    <a:pt x="253998" y="815222"/>
                    <a:pt x="282325" y="710790"/>
                  </a:cubicBezTo>
                  <a:lnTo>
                    <a:pt x="86909" y="527101"/>
                  </a:lnTo>
                  <a:lnTo>
                    <a:pt x="181397" y="363442"/>
                  </a:lnTo>
                  <a:lnTo>
                    <a:pt x="438185" y="440833"/>
                  </a:lnTo>
                  <a:cubicBezTo>
                    <a:pt x="514462" y="364086"/>
                    <a:pt x="609804" y="309040"/>
                    <a:pt x="714408" y="281356"/>
                  </a:cubicBezTo>
                  <a:lnTo>
                    <a:pt x="775779" y="20276"/>
                  </a:lnTo>
                  <a:lnTo>
                    <a:pt x="964756" y="20276"/>
                  </a:lnTo>
                  <a:lnTo>
                    <a:pt x="1026127" y="281356"/>
                  </a:lnTo>
                  <a:cubicBezTo>
                    <a:pt x="1130731" y="309040"/>
                    <a:pt x="1226073" y="364086"/>
                    <a:pt x="1302350" y="44083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676672"/>
                <a:satOff val="-5114"/>
                <a:lumOff val="-1961"/>
                <a:alphaOff val="0"/>
              </a:schemeClr>
            </a:fillRef>
            <a:effectRef idx="0">
              <a:schemeClr val="accent5">
                <a:hueOff val="-3676672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3425" tIns="456073" rIns="453425" bIns="456073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b="1" kern="1200" dirty="0"/>
                <a:t>Capacitación asesores OAP</a:t>
              </a:r>
            </a:p>
          </p:txBody>
        </p:sp>
        <p:sp>
          <p:nvSpPr>
            <p:cNvPr id="8" name="Forma libre 8">
              <a:extLst>
                <a:ext uri="{FF2B5EF4-FFF2-40B4-BE49-F238E27FC236}">
                  <a16:creationId xmlns:a16="http://schemas.microsoft.com/office/drawing/2014/main" id="{79C9300E-277C-29F8-6438-76620742B27E}"/>
                </a:ext>
              </a:extLst>
            </p:cNvPr>
            <p:cNvSpPr/>
            <p:nvPr/>
          </p:nvSpPr>
          <p:spPr>
            <a:xfrm>
              <a:off x="8239938" y="1665297"/>
              <a:ext cx="2088643" cy="2088643"/>
            </a:xfrm>
            <a:custGeom>
              <a:avLst/>
              <a:gdLst>
                <a:gd name="connsiteX0" fmla="*/ 1276037 w 1705369"/>
                <a:gd name="connsiteY0" fmla="*/ 431927 h 1705369"/>
                <a:gd name="connsiteX1" fmla="*/ 1527637 w 1705369"/>
                <a:gd name="connsiteY1" fmla="*/ 356099 h 1705369"/>
                <a:gd name="connsiteX2" fmla="*/ 1620216 w 1705369"/>
                <a:gd name="connsiteY2" fmla="*/ 516451 h 1705369"/>
                <a:gd name="connsiteX3" fmla="*/ 1428748 w 1705369"/>
                <a:gd name="connsiteY3" fmla="*/ 696429 h 1705369"/>
                <a:gd name="connsiteX4" fmla="*/ 1428748 w 1705369"/>
                <a:gd name="connsiteY4" fmla="*/ 1008940 h 1705369"/>
                <a:gd name="connsiteX5" fmla="*/ 1620216 w 1705369"/>
                <a:gd name="connsiteY5" fmla="*/ 1188918 h 1705369"/>
                <a:gd name="connsiteX6" fmla="*/ 1527637 w 1705369"/>
                <a:gd name="connsiteY6" fmla="*/ 1349270 h 1705369"/>
                <a:gd name="connsiteX7" fmla="*/ 1276037 w 1705369"/>
                <a:gd name="connsiteY7" fmla="*/ 1273442 h 1705369"/>
                <a:gd name="connsiteX8" fmla="*/ 1005395 w 1705369"/>
                <a:gd name="connsiteY8" fmla="*/ 1429697 h 1705369"/>
                <a:gd name="connsiteX9" fmla="*/ 945264 w 1705369"/>
                <a:gd name="connsiteY9" fmla="*/ 1685503 h 1705369"/>
                <a:gd name="connsiteX10" fmla="*/ 760105 w 1705369"/>
                <a:gd name="connsiteY10" fmla="*/ 1685503 h 1705369"/>
                <a:gd name="connsiteX11" fmla="*/ 699974 w 1705369"/>
                <a:gd name="connsiteY11" fmla="*/ 1429698 h 1705369"/>
                <a:gd name="connsiteX12" fmla="*/ 429332 w 1705369"/>
                <a:gd name="connsiteY12" fmla="*/ 1273443 h 1705369"/>
                <a:gd name="connsiteX13" fmla="*/ 177732 w 1705369"/>
                <a:gd name="connsiteY13" fmla="*/ 1349270 h 1705369"/>
                <a:gd name="connsiteX14" fmla="*/ 85153 w 1705369"/>
                <a:gd name="connsiteY14" fmla="*/ 1188918 h 1705369"/>
                <a:gd name="connsiteX15" fmla="*/ 276621 w 1705369"/>
                <a:gd name="connsiteY15" fmla="*/ 1008940 h 1705369"/>
                <a:gd name="connsiteX16" fmla="*/ 276621 w 1705369"/>
                <a:gd name="connsiteY16" fmla="*/ 696429 h 1705369"/>
                <a:gd name="connsiteX17" fmla="*/ 85153 w 1705369"/>
                <a:gd name="connsiteY17" fmla="*/ 516451 h 1705369"/>
                <a:gd name="connsiteX18" fmla="*/ 177732 w 1705369"/>
                <a:gd name="connsiteY18" fmla="*/ 356099 h 1705369"/>
                <a:gd name="connsiteX19" fmla="*/ 429332 w 1705369"/>
                <a:gd name="connsiteY19" fmla="*/ 431927 h 1705369"/>
                <a:gd name="connsiteX20" fmla="*/ 699974 w 1705369"/>
                <a:gd name="connsiteY20" fmla="*/ 275672 h 1705369"/>
                <a:gd name="connsiteX21" fmla="*/ 760105 w 1705369"/>
                <a:gd name="connsiteY21" fmla="*/ 19866 h 1705369"/>
                <a:gd name="connsiteX22" fmla="*/ 945264 w 1705369"/>
                <a:gd name="connsiteY22" fmla="*/ 19866 h 1705369"/>
                <a:gd name="connsiteX23" fmla="*/ 1005395 w 1705369"/>
                <a:gd name="connsiteY23" fmla="*/ 275671 h 1705369"/>
                <a:gd name="connsiteX24" fmla="*/ 1276037 w 1705369"/>
                <a:gd name="connsiteY24" fmla="*/ 431926 h 1705369"/>
                <a:gd name="connsiteX25" fmla="*/ 1276037 w 1705369"/>
                <a:gd name="connsiteY25" fmla="*/ 431927 h 1705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05369" h="1705369">
                  <a:moveTo>
                    <a:pt x="1097655" y="431379"/>
                  </a:moveTo>
                  <a:lnTo>
                    <a:pt x="1280062" y="318406"/>
                  </a:lnTo>
                  <a:lnTo>
                    <a:pt x="1386963" y="425307"/>
                  </a:lnTo>
                  <a:lnTo>
                    <a:pt x="1273991" y="607713"/>
                  </a:lnTo>
                  <a:cubicBezTo>
                    <a:pt x="1317503" y="682547"/>
                    <a:pt x="1340298" y="767619"/>
                    <a:pt x="1340032" y="854183"/>
                  </a:cubicBezTo>
                  <a:lnTo>
                    <a:pt x="1529072" y="955665"/>
                  </a:lnTo>
                  <a:lnTo>
                    <a:pt x="1489943" y="1101695"/>
                  </a:lnTo>
                  <a:lnTo>
                    <a:pt x="1275488" y="1095060"/>
                  </a:lnTo>
                  <a:cubicBezTo>
                    <a:pt x="1232437" y="1170160"/>
                    <a:pt x="1170160" y="1232437"/>
                    <a:pt x="1095060" y="1275488"/>
                  </a:cubicBezTo>
                  <a:lnTo>
                    <a:pt x="1101695" y="1489943"/>
                  </a:lnTo>
                  <a:lnTo>
                    <a:pt x="955665" y="1529072"/>
                  </a:lnTo>
                  <a:lnTo>
                    <a:pt x="854183" y="1340032"/>
                  </a:lnTo>
                  <a:cubicBezTo>
                    <a:pt x="767619" y="1340298"/>
                    <a:pt x="682547" y="1317503"/>
                    <a:pt x="607714" y="1273991"/>
                  </a:cubicBezTo>
                  <a:lnTo>
                    <a:pt x="425307" y="1386963"/>
                  </a:lnTo>
                  <a:lnTo>
                    <a:pt x="318406" y="1280062"/>
                  </a:lnTo>
                  <a:lnTo>
                    <a:pt x="431378" y="1097656"/>
                  </a:lnTo>
                  <a:cubicBezTo>
                    <a:pt x="387866" y="1022822"/>
                    <a:pt x="365071" y="937750"/>
                    <a:pt x="365337" y="851186"/>
                  </a:cubicBezTo>
                  <a:lnTo>
                    <a:pt x="176297" y="749704"/>
                  </a:lnTo>
                  <a:lnTo>
                    <a:pt x="215426" y="603674"/>
                  </a:lnTo>
                  <a:lnTo>
                    <a:pt x="429881" y="610309"/>
                  </a:lnTo>
                  <a:cubicBezTo>
                    <a:pt x="472932" y="535209"/>
                    <a:pt x="535209" y="472932"/>
                    <a:pt x="610309" y="429881"/>
                  </a:cubicBezTo>
                  <a:lnTo>
                    <a:pt x="603674" y="215426"/>
                  </a:lnTo>
                  <a:lnTo>
                    <a:pt x="749704" y="176297"/>
                  </a:lnTo>
                  <a:lnTo>
                    <a:pt x="851186" y="365337"/>
                  </a:lnTo>
                  <a:cubicBezTo>
                    <a:pt x="937750" y="365071"/>
                    <a:pt x="1022822" y="387866"/>
                    <a:pt x="1097655" y="431378"/>
                  </a:cubicBezTo>
                  <a:lnTo>
                    <a:pt x="1097655" y="43137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0914" tIns="580914" rIns="580915" bIns="58091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b="1" kern="1200" dirty="0"/>
                <a:t>Capacitación general</a:t>
              </a:r>
            </a:p>
          </p:txBody>
        </p:sp>
        <p:sp>
          <p:nvSpPr>
            <p:cNvPr id="9" name="Flecha circular 9">
              <a:extLst>
                <a:ext uri="{FF2B5EF4-FFF2-40B4-BE49-F238E27FC236}">
                  <a16:creationId xmlns:a16="http://schemas.microsoft.com/office/drawing/2014/main" id="{C96EC0E1-914A-CD41-4D57-3A5A1E5E9014}"/>
                </a:ext>
              </a:extLst>
            </p:cNvPr>
            <p:cNvSpPr/>
            <p:nvPr/>
          </p:nvSpPr>
          <p:spPr>
            <a:xfrm>
              <a:off x="8666826" y="3261284"/>
              <a:ext cx="3063341" cy="3063341"/>
            </a:xfrm>
            <a:prstGeom prst="circularArrow">
              <a:avLst>
                <a:gd name="adj1" fmla="val 4687"/>
                <a:gd name="adj2" fmla="val 299029"/>
                <a:gd name="adj3" fmla="val 2519837"/>
                <a:gd name="adj4" fmla="val 15853391"/>
                <a:gd name="adj5" fmla="val 5469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CO"/>
            </a:p>
          </p:txBody>
        </p:sp>
        <p:sp>
          <p:nvSpPr>
            <p:cNvPr id="10" name="Forma 9">
              <a:extLst>
                <a:ext uri="{FF2B5EF4-FFF2-40B4-BE49-F238E27FC236}">
                  <a16:creationId xmlns:a16="http://schemas.microsoft.com/office/drawing/2014/main" id="{705159A4-3EE1-9644-3196-88822F94FE91}"/>
                </a:ext>
              </a:extLst>
            </p:cNvPr>
            <p:cNvSpPr/>
            <p:nvPr/>
          </p:nvSpPr>
          <p:spPr>
            <a:xfrm>
              <a:off x="7148452" y="2671937"/>
              <a:ext cx="2225709" cy="2225709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676672"/>
                <a:satOff val="-5114"/>
                <a:lumOff val="-1961"/>
                <a:alphaOff val="0"/>
              </a:schemeClr>
            </a:fillRef>
            <a:effectRef idx="0">
              <a:schemeClr val="accent5">
                <a:hueOff val="-3676672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CO"/>
            </a:p>
          </p:txBody>
        </p:sp>
        <p:sp>
          <p:nvSpPr>
            <p:cNvPr id="11" name="Flecha circular 11">
              <a:extLst>
                <a:ext uri="{FF2B5EF4-FFF2-40B4-BE49-F238E27FC236}">
                  <a16:creationId xmlns:a16="http://schemas.microsoft.com/office/drawing/2014/main" id="{6A096FEB-8FD6-69BE-1FF9-286556E854E3}"/>
                </a:ext>
              </a:extLst>
            </p:cNvPr>
            <p:cNvSpPr/>
            <p:nvPr/>
          </p:nvSpPr>
          <p:spPr>
            <a:xfrm>
              <a:off x="8037105" y="1482721"/>
              <a:ext cx="2399762" cy="2399762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344820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071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9379661-B3D1-DE98-1CAE-07D11B6CE9C3}"/>
              </a:ext>
            </a:extLst>
          </p:cNvPr>
          <p:cNvSpPr txBox="1"/>
          <p:nvPr/>
        </p:nvSpPr>
        <p:spPr>
          <a:xfrm>
            <a:off x="1262085" y="3111492"/>
            <a:ext cx="84657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Conceptos y herramientas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E8E602-4DC0-DA95-D1C6-6A3A45A5E4F5}"/>
              </a:ext>
            </a:extLst>
          </p:cNvPr>
          <p:cNvSpPr txBox="1"/>
          <p:nvPr/>
        </p:nvSpPr>
        <p:spPr>
          <a:xfrm>
            <a:off x="1073903" y="1180592"/>
            <a:ext cx="12795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73426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A18056B-14F3-8EBA-9DDF-DC7A13C7DA89}"/>
              </a:ext>
            </a:extLst>
          </p:cNvPr>
          <p:cNvSpPr txBox="1"/>
          <p:nvPr/>
        </p:nvSpPr>
        <p:spPr>
          <a:xfrm>
            <a:off x="820118" y="880650"/>
            <a:ext cx="6832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dirty="0">
                <a:solidFill>
                  <a:srgbClr val="4489B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Matriz Estratégica Institucional - MEI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23081296-BF6A-5925-5316-9F835BC6CA5C}"/>
              </a:ext>
            </a:extLst>
          </p:cNvPr>
          <p:cNvCxnSpPr>
            <a:cxnSpLocks/>
          </p:cNvCxnSpPr>
          <p:nvPr/>
        </p:nvCxnSpPr>
        <p:spPr>
          <a:xfrm flipV="1">
            <a:off x="957649" y="3721482"/>
            <a:ext cx="0" cy="1676294"/>
          </a:xfrm>
          <a:prstGeom prst="line">
            <a:avLst/>
          </a:prstGeom>
          <a:ln w="44450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C5955E6C-F168-D0AF-C58A-182B40AB3BFB}"/>
              </a:ext>
            </a:extLst>
          </p:cNvPr>
          <p:cNvSpPr txBox="1"/>
          <p:nvPr/>
        </p:nvSpPr>
        <p:spPr>
          <a:xfrm>
            <a:off x="1218188" y="2543820"/>
            <a:ext cx="89378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Herramienta interna del IGAC que permite rastrear los productos de la gestión para el horizonte estratégico establecido por el PND</a:t>
            </a:r>
          </a:p>
        </p:txBody>
      </p:sp>
    </p:spTree>
    <p:extLst>
      <p:ext uri="{BB962C8B-B14F-4D97-AF65-F5344CB8AC3E}">
        <p14:creationId xmlns:p14="http://schemas.microsoft.com/office/powerpoint/2010/main" val="3086299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089C447-D463-C843-0C34-30F62B56AE59}"/>
              </a:ext>
            </a:extLst>
          </p:cNvPr>
          <p:cNvSpPr txBox="1"/>
          <p:nvPr/>
        </p:nvSpPr>
        <p:spPr>
          <a:xfrm>
            <a:off x="1229098" y="720852"/>
            <a:ext cx="55426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dirty="0">
                <a:solidFill>
                  <a:srgbClr val="4489B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 de Acción Institucional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46F35307-5710-B1F1-A364-966BABE20B30}"/>
              </a:ext>
            </a:extLst>
          </p:cNvPr>
          <p:cNvCxnSpPr>
            <a:cxnSpLocks/>
          </p:cNvCxnSpPr>
          <p:nvPr/>
        </p:nvCxnSpPr>
        <p:spPr>
          <a:xfrm flipV="1">
            <a:off x="966527" y="3150538"/>
            <a:ext cx="0" cy="1676294"/>
          </a:xfrm>
          <a:prstGeom prst="line">
            <a:avLst/>
          </a:prstGeom>
          <a:ln w="44450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6E0DDA85-9FD3-4067-6114-7EF449CF312D}"/>
              </a:ext>
            </a:extLst>
          </p:cNvPr>
          <p:cNvSpPr txBox="1"/>
          <p:nvPr/>
        </p:nvSpPr>
        <p:spPr>
          <a:xfrm>
            <a:off x="1229097" y="2443831"/>
            <a:ext cx="855409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Herramienta pública en la que el IGAC rastrea los productos estratégicos ejecutados por sus áreas durante 1 año</a:t>
            </a:r>
          </a:p>
        </p:txBody>
      </p:sp>
    </p:spTree>
    <p:extLst>
      <p:ext uri="{BB962C8B-B14F-4D97-AF65-F5344CB8AC3E}">
        <p14:creationId xmlns:p14="http://schemas.microsoft.com/office/powerpoint/2010/main" val="2707642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5540332-934D-DAC8-3F8F-84B81B6A7E83}"/>
              </a:ext>
            </a:extLst>
          </p:cNvPr>
          <p:cNvSpPr txBox="1"/>
          <p:nvPr/>
        </p:nvSpPr>
        <p:spPr>
          <a:xfrm>
            <a:off x="1520178" y="1414844"/>
            <a:ext cx="8418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7200" b="1" dirty="0">
                <a:solidFill>
                  <a:srgbClr val="4489B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7C8884A-8F9A-5355-EB05-8CB0A86169A3}"/>
              </a:ext>
            </a:extLst>
          </p:cNvPr>
          <p:cNvSpPr txBox="1"/>
          <p:nvPr/>
        </p:nvSpPr>
        <p:spPr>
          <a:xfrm>
            <a:off x="1520178" y="2898024"/>
            <a:ext cx="8418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7200" b="1" dirty="0">
                <a:solidFill>
                  <a:srgbClr val="4489B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45544D7-B4B3-24C0-412B-6C003A7A5053}"/>
              </a:ext>
            </a:extLst>
          </p:cNvPr>
          <p:cNvSpPr txBox="1"/>
          <p:nvPr/>
        </p:nvSpPr>
        <p:spPr>
          <a:xfrm>
            <a:off x="1520177" y="4381205"/>
            <a:ext cx="8418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7200" b="1" dirty="0">
                <a:solidFill>
                  <a:srgbClr val="4489B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2EE1E411-C2BF-634D-E217-1EC3423346FC}"/>
              </a:ext>
            </a:extLst>
          </p:cNvPr>
          <p:cNvCxnSpPr>
            <a:cxnSpLocks/>
          </p:cNvCxnSpPr>
          <p:nvPr/>
        </p:nvCxnSpPr>
        <p:spPr>
          <a:xfrm flipV="1">
            <a:off x="2676854" y="1651562"/>
            <a:ext cx="0" cy="3827126"/>
          </a:xfrm>
          <a:prstGeom prst="line">
            <a:avLst/>
          </a:prstGeom>
          <a:ln w="44450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4F2F0F22-26A1-8BDA-B869-7F670C701B6F}"/>
              </a:ext>
            </a:extLst>
          </p:cNvPr>
          <p:cNvSpPr txBox="1"/>
          <p:nvPr/>
        </p:nvSpPr>
        <p:spPr>
          <a:xfrm>
            <a:off x="2936960" y="1682111"/>
            <a:ext cx="8723863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Establecer productos MEI 24-26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2093D36-D5A0-E298-176F-73AAD1D8691D}"/>
              </a:ext>
            </a:extLst>
          </p:cNvPr>
          <p:cNvSpPr txBox="1"/>
          <p:nvPr/>
        </p:nvSpPr>
        <p:spPr>
          <a:xfrm>
            <a:off x="2936959" y="2551837"/>
            <a:ext cx="61005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Agregar las actividades a productos MEI 2024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E2F608E-770C-2B5B-01A4-2DC32C728181}"/>
              </a:ext>
            </a:extLst>
          </p:cNvPr>
          <p:cNvSpPr txBox="1"/>
          <p:nvPr/>
        </p:nvSpPr>
        <p:spPr>
          <a:xfrm>
            <a:off x="2936959" y="4381205"/>
            <a:ext cx="585768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Hacer seguimiento PAI 2024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BA3D92F-F17B-C966-BB15-4CCA7E835497}"/>
              </a:ext>
            </a:extLst>
          </p:cNvPr>
          <p:cNvSpPr txBox="1"/>
          <p:nvPr/>
        </p:nvSpPr>
        <p:spPr>
          <a:xfrm>
            <a:off x="3663743" y="336430"/>
            <a:ext cx="440412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700" b="1" dirty="0">
                <a:latin typeface="Verdana" panose="020B0604030504040204" pitchFamily="34" charset="0"/>
                <a:ea typeface="Verdana" panose="020B0604030504040204" pitchFamily="34" charset="0"/>
              </a:rPr>
              <a:t>Fases MEI - PAI</a:t>
            </a:r>
          </a:p>
        </p:txBody>
      </p:sp>
    </p:spTree>
    <p:extLst>
      <p:ext uri="{BB962C8B-B14F-4D97-AF65-F5344CB8AC3E}">
        <p14:creationId xmlns:p14="http://schemas.microsoft.com/office/powerpoint/2010/main" val="3896109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5F1095-0D51-6938-1FA9-A306627BF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828" y="936160"/>
            <a:ext cx="9274344" cy="222523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9798CDD-ABC5-0125-1498-EA5A18C4F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828" y="3429000"/>
            <a:ext cx="9274344" cy="303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43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DABCE59-FC89-025D-39DF-80824F125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588" y="1382852"/>
            <a:ext cx="10188823" cy="40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12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9379661-B3D1-DE98-1CAE-07D11B6CE9C3}"/>
              </a:ext>
            </a:extLst>
          </p:cNvPr>
          <p:cNvSpPr txBox="1"/>
          <p:nvPr/>
        </p:nvSpPr>
        <p:spPr>
          <a:xfrm>
            <a:off x="1262085" y="3111492"/>
            <a:ext cx="5860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Metodología 2024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E8E602-4DC0-DA95-D1C6-6A3A45A5E4F5}"/>
              </a:ext>
            </a:extLst>
          </p:cNvPr>
          <p:cNvSpPr txBox="1"/>
          <p:nvPr/>
        </p:nvSpPr>
        <p:spPr>
          <a:xfrm>
            <a:off x="1073903" y="1180592"/>
            <a:ext cx="12795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8788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ueba1" id="{79DFF5CC-B964-5A44-9AE9-6D4296FBD57B}" vid="{EE32DE1E-5FF3-AC4F-B3A7-F8654A4D35B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591</TotalTime>
  <Words>1055</Words>
  <Application>Microsoft Office PowerPoint</Application>
  <PresentationFormat>Panorámica</PresentationFormat>
  <Paragraphs>193</Paragraphs>
  <Slides>20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Arial Nova</vt:lpstr>
      <vt:lpstr>Arial Nova Light</vt:lpstr>
      <vt:lpstr>Calibri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CESAR RODRIGUEZ</dc:creator>
  <cp:keywords/>
  <dc:description/>
  <cp:lastModifiedBy>Erick Salomon</cp:lastModifiedBy>
  <cp:revision>2</cp:revision>
  <dcterms:created xsi:type="dcterms:W3CDTF">2023-06-26T14:23:37Z</dcterms:created>
  <dcterms:modified xsi:type="dcterms:W3CDTF">2024-04-11T17:11:17Z</dcterms:modified>
  <cp:category/>
</cp:coreProperties>
</file>